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theme/theme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157" r:id="rId2"/>
    <p:sldMasterId id="2147484156" r:id="rId3"/>
    <p:sldMasterId id="2147484158" r:id="rId4"/>
    <p:sldMasterId id="2147484159" r:id="rId5"/>
    <p:sldMasterId id="2147484160" r:id="rId6"/>
  </p:sldMasterIdLst>
  <p:notesMasterIdLst>
    <p:notesMasterId r:id="rId22"/>
  </p:notesMasterIdLst>
  <p:handoutMasterIdLst>
    <p:handoutMasterId r:id="rId23"/>
  </p:handoutMasterIdLst>
  <p:sldIdLst>
    <p:sldId id="460" r:id="rId7"/>
    <p:sldId id="488" r:id="rId8"/>
    <p:sldId id="499" r:id="rId9"/>
    <p:sldId id="500" r:id="rId10"/>
    <p:sldId id="501" r:id="rId11"/>
    <p:sldId id="475" r:id="rId12"/>
    <p:sldId id="504" r:id="rId13"/>
    <p:sldId id="481" r:id="rId14"/>
    <p:sldId id="461" r:id="rId15"/>
    <p:sldId id="490" r:id="rId16"/>
    <p:sldId id="505" r:id="rId17"/>
    <p:sldId id="507" r:id="rId18"/>
    <p:sldId id="506" r:id="rId19"/>
    <p:sldId id="508" r:id="rId20"/>
    <p:sldId id="503" r:id="rId21"/>
  </p:sldIdLst>
  <p:sldSz cx="9906000" cy="6858000" type="A4"/>
  <p:notesSz cx="7007225" cy="9288463"/>
  <p:custDataLst>
    <p:tags r:id="rId24"/>
  </p:custDataLst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FF05"/>
    <a:srgbClr val="414141"/>
    <a:srgbClr val="F30E60"/>
    <a:srgbClr val="F64081"/>
    <a:srgbClr val="71B000"/>
    <a:srgbClr val="568600"/>
    <a:srgbClr val="81CC00"/>
    <a:srgbClr val="8AD600"/>
    <a:srgbClr val="FF66CC"/>
    <a:srgbClr val="F361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Közepesen sötét stílus 1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Közepesen sötét stílus 4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7" autoAdjust="0"/>
    <p:restoredTop sz="95414" autoAdjust="0"/>
  </p:normalViewPr>
  <p:slideViewPr>
    <p:cSldViewPr snapToGrid="0">
      <p:cViewPr>
        <p:scale>
          <a:sx n="90" d="100"/>
          <a:sy n="90" d="100"/>
        </p:scale>
        <p:origin x="150" y="-78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686" y="-108"/>
      </p:cViewPr>
      <p:guideLst>
        <p:guide orient="horz" pos="2926"/>
        <p:guide pos="2208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kos\My%20Documents\bookline\IR\bookline_2009-2010-preziupdatetabl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kos\My%20Documents\bookline\IR\bookline_2009-2010-preziupdatetabl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style val="28"/>
  <c:chart>
    <c:view3D>
      <c:rotX val="40"/>
      <c:rotY val="230"/>
      <c:perspective val="60"/>
    </c:view3D>
    <c:plotArea>
      <c:layout>
        <c:manualLayout>
          <c:layoutTarget val="inner"/>
          <c:xMode val="edge"/>
          <c:yMode val="edge"/>
          <c:x val="6.5070407045513326E-3"/>
          <c:y val="0"/>
          <c:w val="0.74167620648772126"/>
          <c:h val="0.99989474733380179"/>
        </c:manualLayout>
      </c:layout>
      <c:pie3DChart>
        <c:varyColors val="1"/>
        <c:ser>
          <c:idx val="0"/>
          <c:order val="0"/>
          <c:spPr>
            <a:effectLst>
              <a:outerShdw blurRad="152400" dist="698500" dir="5400000" sx="137000" sy="137000" rotWithShape="0">
                <a:srgbClr val="000000">
                  <a:alpha val="35000"/>
                </a:srgbClr>
              </a:outerShdw>
            </a:effectLst>
          </c:spPr>
          <c:dPt>
            <c:idx val="0"/>
            <c:spPr>
              <a:solidFill>
                <a:srgbClr val="A6FF05"/>
              </a:solidFill>
              <a:effectLst>
                <a:outerShdw blurRad="152400" dist="698500" dir="5400000" sx="137000" sy="137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explosion val="13"/>
            <c:spPr>
              <a:solidFill>
                <a:srgbClr val="71B000"/>
              </a:solidFill>
              <a:effectLst>
                <a:outerShdw blurRad="152400" dist="698500" dir="5400000" sx="137000" sy="137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spPr>
              <a:solidFill>
                <a:srgbClr val="568600"/>
              </a:solidFill>
              <a:effectLst>
                <a:outerShdw blurRad="152400" dist="698500" dir="5400000" sx="137000" sy="137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spPr>
              <a:solidFill>
                <a:srgbClr val="00B0F0"/>
              </a:solidFill>
              <a:effectLst>
                <a:outerShdw blurRad="152400" dist="698500" dir="5400000" sx="137000" sy="137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4"/>
            <c:spPr>
              <a:solidFill>
                <a:srgbClr val="0070C0"/>
              </a:solidFill>
              <a:effectLst>
                <a:outerShdw blurRad="152400" dist="698500" dir="5400000" sx="137000" sy="137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A6FF05"/>
                        </a:solidFill>
                      </a:defRPr>
                    </a:pPr>
                    <a:r>
                      <a:rPr lang="en-US" sz="1400" b="1" dirty="0" smtClean="0">
                        <a:solidFill>
                          <a:srgbClr val="A6FF05"/>
                        </a:solidFill>
                      </a:rPr>
                      <a:t>3</a:t>
                    </a:r>
                    <a:r>
                      <a:rPr lang="hu-HU" sz="1400" b="1" dirty="0" smtClean="0">
                        <a:solidFill>
                          <a:srgbClr val="A6FF05"/>
                        </a:solidFill>
                      </a:rPr>
                      <a:t>0</a:t>
                    </a:r>
                    <a:r>
                      <a:rPr lang="en-US" sz="1400" b="1" dirty="0" smtClean="0">
                        <a:solidFill>
                          <a:srgbClr val="A6FF05"/>
                        </a:solidFill>
                      </a:rPr>
                      <a:t>%</a:t>
                    </a:r>
                    <a:endParaRPr lang="en-US" sz="1400" b="1" dirty="0">
                      <a:solidFill>
                        <a:srgbClr val="A6FF05"/>
                      </a:solidFill>
                    </a:endParaRPr>
                  </a:p>
                </c:rich>
              </c:tx>
              <c:numFmt formatCode="0%" sourceLinked="0"/>
              <c:spPr>
                <a:noFill/>
                <a:ln>
                  <a:noFill/>
                </a:ln>
              </c:spPr>
              <c:dLblPos val="outEnd"/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hu-HU" smtClean="0"/>
                      <a:t>5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outEnd"/>
              <c:showVal val="1"/>
            </c:dLbl>
            <c:numFmt formatCode="0%" sourceLinked="0"/>
            <c:spPr>
              <a:noFill/>
              <a:ln>
                <a:noFill/>
              </a:ln>
            </c:spPr>
            <c:dLblPos val="outEnd"/>
            <c:showVal val="1"/>
            <c:showLeaderLines val="1"/>
          </c:dLbls>
          <c:cat>
            <c:strRef>
              <c:f>owners!$A$66:$A$70</c:f>
              <c:strCache>
                <c:ptCount val="5"/>
                <c:pt idx="0">
                  <c:v>Hírlevél</c:v>
                </c:pt>
                <c:pt idx="1">
                  <c:v>Közvetlen, saját média</c:v>
                </c:pt>
                <c:pt idx="2">
                  <c:v>Google organikus</c:v>
                </c:pt>
                <c:pt idx="3">
                  <c:v>Google CPC</c:v>
                </c:pt>
                <c:pt idx="4">
                  <c:v>Egyéb külső médiumok</c:v>
                </c:pt>
              </c:strCache>
            </c:strRef>
          </c:cat>
          <c:val>
            <c:numRef>
              <c:f>owners!$B$66:$B$70</c:f>
              <c:numCache>
                <c:formatCode>0.0%</c:formatCode>
                <c:ptCount val="5"/>
                <c:pt idx="0">
                  <c:v>0.24582869855394884</c:v>
                </c:pt>
                <c:pt idx="1">
                  <c:v>0.3192436040044509</c:v>
                </c:pt>
                <c:pt idx="2">
                  <c:v>0.15239154616240391</c:v>
                </c:pt>
                <c:pt idx="3">
                  <c:v>0.14571746384872214</c:v>
                </c:pt>
                <c:pt idx="4">
                  <c:v>0.13681868743047909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7514415384318014"/>
          <c:y val="0.62963219313425789"/>
          <c:w val="0.21132519256765844"/>
          <c:h val="0.27275531043543805"/>
        </c:manualLayout>
      </c:layout>
    </c:legend>
    <c:plotVisOnly val="1"/>
  </c:chart>
  <c:spPr>
    <a:ln>
      <a:noFill/>
    </a:ln>
    <a:effectLst>
      <a:outerShdw blurRad="152400" dist="317500" dir="5400000" sx="90000" sy="-19000" rotWithShape="0">
        <a:prstClr val="black">
          <a:alpha val="15000"/>
        </a:prstClr>
      </a:outerShdw>
    </a:effectLst>
  </c:spPr>
  <c:txPr>
    <a:bodyPr/>
    <a:lstStyle/>
    <a:p>
      <a:pPr>
        <a:defRPr sz="1100">
          <a:solidFill>
            <a:schemeClr val="bg1"/>
          </a:solidFill>
        </a:defRPr>
      </a:pPr>
      <a:endParaRPr lang="hu-H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u-HU"/>
  <c:chart>
    <c:plotArea>
      <c:layout>
        <c:manualLayout>
          <c:layoutTarget val="inner"/>
          <c:xMode val="edge"/>
          <c:yMode val="edge"/>
          <c:x val="8.0045321183219095E-2"/>
          <c:y val="3.5584998990510805E-2"/>
          <c:w val="0.84680409542811275"/>
          <c:h val="0.84532152230971225"/>
        </c:manualLayout>
      </c:layout>
      <c:barChart>
        <c:barDir val="col"/>
        <c:grouping val="clustered"/>
        <c:ser>
          <c:idx val="0"/>
          <c:order val="0"/>
          <c:tx>
            <c:strRef>
              <c:f>facebook!$F$4</c:f>
              <c:strCache>
                <c:ptCount val="1"/>
                <c:pt idx="0">
                  <c:v>Facebook rajongók száma (ezer fő)</c:v>
                </c:pt>
              </c:strCache>
            </c:strRef>
          </c:tx>
          <c:spPr>
            <a:solidFill>
              <a:srgbClr val="F30E60"/>
            </a:solidFill>
          </c:spPr>
          <c:val>
            <c:numRef>
              <c:f>facebook!$F$5:$F$325</c:f>
              <c:numCache>
                <c:formatCode>0</c:formatCode>
                <c:ptCount val="321"/>
                <c:pt idx="0">
                  <c:v>1.8129999999999988</c:v>
                </c:pt>
                <c:pt idx="1">
                  <c:v>1.835</c:v>
                </c:pt>
                <c:pt idx="2">
                  <c:v>1.857</c:v>
                </c:pt>
                <c:pt idx="3">
                  <c:v>1.879</c:v>
                </c:pt>
                <c:pt idx="4">
                  <c:v>1.901</c:v>
                </c:pt>
                <c:pt idx="5">
                  <c:v>1.923</c:v>
                </c:pt>
                <c:pt idx="6">
                  <c:v>1.9450000000000001</c:v>
                </c:pt>
                <c:pt idx="7">
                  <c:v>1.9670000000000001</c:v>
                </c:pt>
                <c:pt idx="8">
                  <c:v>1.9890000000000001</c:v>
                </c:pt>
                <c:pt idx="9">
                  <c:v>2.0109999999999997</c:v>
                </c:pt>
                <c:pt idx="10">
                  <c:v>2.0329999999999977</c:v>
                </c:pt>
                <c:pt idx="11">
                  <c:v>2.0549999999999997</c:v>
                </c:pt>
                <c:pt idx="12">
                  <c:v>2.077</c:v>
                </c:pt>
                <c:pt idx="13">
                  <c:v>2.0989999999999998</c:v>
                </c:pt>
                <c:pt idx="14">
                  <c:v>2.121</c:v>
                </c:pt>
                <c:pt idx="15">
                  <c:v>2.1429999999999998</c:v>
                </c:pt>
                <c:pt idx="16">
                  <c:v>2.165</c:v>
                </c:pt>
                <c:pt idx="17">
                  <c:v>2.1869999999999998</c:v>
                </c:pt>
                <c:pt idx="18">
                  <c:v>2.2090000000000001</c:v>
                </c:pt>
                <c:pt idx="19">
                  <c:v>2.2309999999999999</c:v>
                </c:pt>
                <c:pt idx="20">
                  <c:v>2.2530000000000001</c:v>
                </c:pt>
                <c:pt idx="21">
                  <c:v>2.2749999999999999</c:v>
                </c:pt>
                <c:pt idx="22">
                  <c:v>2.2970000000000002</c:v>
                </c:pt>
                <c:pt idx="23">
                  <c:v>2.3189999999999977</c:v>
                </c:pt>
                <c:pt idx="24">
                  <c:v>2.3409999999999997</c:v>
                </c:pt>
                <c:pt idx="25">
                  <c:v>2.363</c:v>
                </c:pt>
                <c:pt idx="26">
                  <c:v>2.3849999999999998</c:v>
                </c:pt>
                <c:pt idx="27">
                  <c:v>2.407</c:v>
                </c:pt>
                <c:pt idx="28">
                  <c:v>2.4289999999999998</c:v>
                </c:pt>
                <c:pt idx="29">
                  <c:v>2.4509999999999987</c:v>
                </c:pt>
                <c:pt idx="30">
                  <c:v>2.4729999999999976</c:v>
                </c:pt>
                <c:pt idx="31">
                  <c:v>2.4949999999999997</c:v>
                </c:pt>
                <c:pt idx="32">
                  <c:v>2.5169999999999977</c:v>
                </c:pt>
                <c:pt idx="33">
                  <c:v>2.5389999999999997</c:v>
                </c:pt>
                <c:pt idx="34">
                  <c:v>2.5609999999999999</c:v>
                </c:pt>
                <c:pt idx="35">
                  <c:v>2.5830000000000002</c:v>
                </c:pt>
                <c:pt idx="36">
                  <c:v>2.605</c:v>
                </c:pt>
                <c:pt idx="37">
                  <c:v>2.6269999999999998</c:v>
                </c:pt>
                <c:pt idx="38">
                  <c:v>2.649</c:v>
                </c:pt>
                <c:pt idx="39">
                  <c:v>2.6709999999999998</c:v>
                </c:pt>
                <c:pt idx="40">
                  <c:v>2.6930000000000001</c:v>
                </c:pt>
                <c:pt idx="41">
                  <c:v>2.7149999999999999</c:v>
                </c:pt>
                <c:pt idx="42">
                  <c:v>2.7370000000000001</c:v>
                </c:pt>
                <c:pt idx="43">
                  <c:v>2.7589999999999999</c:v>
                </c:pt>
                <c:pt idx="44">
                  <c:v>2.7810000000000001</c:v>
                </c:pt>
                <c:pt idx="45">
                  <c:v>2.8029999999999977</c:v>
                </c:pt>
                <c:pt idx="46">
                  <c:v>2.8249999999999997</c:v>
                </c:pt>
                <c:pt idx="47">
                  <c:v>2.847</c:v>
                </c:pt>
                <c:pt idx="48">
                  <c:v>2.8689999999999998</c:v>
                </c:pt>
                <c:pt idx="49">
                  <c:v>2.8909999999999987</c:v>
                </c:pt>
                <c:pt idx="50">
                  <c:v>2.9129999999999976</c:v>
                </c:pt>
                <c:pt idx="51">
                  <c:v>2.9349999999999987</c:v>
                </c:pt>
                <c:pt idx="52">
                  <c:v>2.9569999999999976</c:v>
                </c:pt>
                <c:pt idx="53">
                  <c:v>2.9789999999999988</c:v>
                </c:pt>
                <c:pt idx="54">
                  <c:v>3.0009999999999999</c:v>
                </c:pt>
                <c:pt idx="55">
                  <c:v>3.0230000000000001</c:v>
                </c:pt>
                <c:pt idx="56">
                  <c:v>3.0449999999999999</c:v>
                </c:pt>
                <c:pt idx="57">
                  <c:v>3.0670000000000002</c:v>
                </c:pt>
                <c:pt idx="58">
                  <c:v>3.089</c:v>
                </c:pt>
                <c:pt idx="59">
                  <c:v>3.1109999999999998</c:v>
                </c:pt>
                <c:pt idx="60">
                  <c:v>3.133</c:v>
                </c:pt>
                <c:pt idx="61">
                  <c:v>3.1549999999999998</c:v>
                </c:pt>
                <c:pt idx="62">
                  <c:v>3.177</c:v>
                </c:pt>
                <c:pt idx="63">
                  <c:v>3.1989999999999998</c:v>
                </c:pt>
                <c:pt idx="64">
                  <c:v>3.2210000000000001</c:v>
                </c:pt>
                <c:pt idx="65">
                  <c:v>3.2429999999999999</c:v>
                </c:pt>
                <c:pt idx="66">
                  <c:v>3.2650000000000001</c:v>
                </c:pt>
                <c:pt idx="67">
                  <c:v>3.2869999999999999</c:v>
                </c:pt>
                <c:pt idx="68">
                  <c:v>3.3089999999999997</c:v>
                </c:pt>
                <c:pt idx="69">
                  <c:v>3.3309999999999977</c:v>
                </c:pt>
                <c:pt idx="70">
                  <c:v>3.352999999999998</c:v>
                </c:pt>
                <c:pt idx="71">
                  <c:v>3.3749999999999987</c:v>
                </c:pt>
                <c:pt idx="72">
                  <c:v>3.3969999999999976</c:v>
                </c:pt>
                <c:pt idx="73">
                  <c:v>3.4189999999999987</c:v>
                </c:pt>
                <c:pt idx="74">
                  <c:v>3.4409999999999998</c:v>
                </c:pt>
                <c:pt idx="75">
                  <c:v>3.4630000000000001</c:v>
                </c:pt>
                <c:pt idx="76">
                  <c:v>3.4849999999999999</c:v>
                </c:pt>
                <c:pt idx="77">
                  <c:v>3.5070000000000001</c:v>
                </c:pt>
                <c:pt idx="78">
                  <c:v>3.5289999999999999</c:v>
                </c:pt>
                <c:pt idx="79">
                  <c:v>3.5509999999999997</c:v>
                </c:pt>
                <c:pt idx="80">
                  <c:v>3.573</c:v>
                </c:pt>
                <c:pt idx="81">
                  <c:v>3.5949999999999998</c:v>
                </c:pt>
                <c:pt idx="82">
                  <c:v>3.617</c:v>
                </c:pt>
                <c:pt idx="83">
                  <c:v>3.6389999999999998</c:v>
                </c:pt>
                <c:pt idx="84">
                  <c:v>3.661</c:v>
                </c:pt>
                <c:pt idx="85">
                  <c:v>3.6829999999999998</c:v>
                </c:pt>
                <c:pt idx="86">
                  <c:v>3.7050000000000001</c:v>
                </c:pt>
                <c:pt idx="87">
                  <c:v>3.7269999999999999</c:v>
                </c:pt>
                <c:pt idx="88">
                  <c:v>3.7490000000000001</c:v>
                </c:pt>
                <c:pt idx="89">
                  <c:v>3.7709999999999999</c:v>
                </c:pt>
                <c:pt idx="90">
                  <c:v>3.7930000000000001</c:v>
                </c:pt>
                <c:pt idx="91">
                  <c:v>3.7680000000000002</c:v>
                </c:pt>
                <c:pt idx="92">
                  <c:v>3.7749999999999999</c:v>
                </c:pt>
                <c:pt idx="93">
                  <c:v>3.7789999999999999</c:v>
                </c:pt>
                <c:pt idx="94">
                  <c:v>3.7949999999999999</c:v>
                </c:pt>
                <c:pt idx="95">
                  <c:v>3.8099999999999987</c:v>
                </c:pt>
                <c:pt idx="96">
                  <c:v>3.8259999999999987</c:v>
                </c:pt>
                <c:pt idx="97">
                  <c:v>3.8519999999999976</c:v>
                </c:pt>
                <c:pt idx="98">
                  <c:v>3.867</c:v>
                </c:pt>
                <c:pt idx="99">
                  <c:v>3.8859999999999997</c:v>
                </c:pt>
                <c:pt idx="100">
                  <c:v>3.9079999999999999</c:v>
                </c:pt>
                <c:pt idx="101">
                  <c:v>3.9279999999999999</c:v>
                </c:pt>
                <c:pt idx="102">
                  <c:v>3.9499999999999997</c:v>
                </c:pt>
                <c:pt idx="103">
                  <c:v>3.9830000000000001</c:v>
                </c:pt>
                <c:pt idx="104">
                  <c:v>4.0139999999999985</c:v>
                </c:pt>
                <c:pt idx="105">
                  <c:v>4.0330000000000004</c:v>
                </c:pt>
                <c:pt idx="106">
                  <c:v>4.0629999999999953</c:v>
                </c:pt>
                <c:pt idx="107">
                  <c:v>4.0750000000000002</c:v>
                </c:pt>
                <c:pt idx="108">
                  <c:v>4.0990000000000002</c:v>
                </c:pt>
                <c:pt idx="109">
                  <c:v>4.120999999999996</c:v>
                </c:pt>
                <c:pt idx="110">
                  <c:v>4.133</c:v>
                </c:pt>
                <c:pt idx="111">
                  <c:v>4.1579999999999959</c:v>
                </c:pt>
                <c:pt idx="112">
                  <c:v>4.17</c:v>
                </c:pt>
                <c:pt idx="113">
                  <c:v>4.1379999999999955</c:v>
                </c:pt>
                <c:pt idx="114">
                  <c:v>4.1509999999999954</c:v>
                </c:pt>
                <c:pt idx="115">
                  <c:v>4.1629999999999949</c:v>
                </c:pt>
                <c:pt idx="116">
                  <c:v>4.2219999999999995</c:v>
                </c:pt>
                <c:pt idx="117">
                  <c:v>4.194999999999995</c:v>
                </c:pt>
                <c:pt idx="118">
                  <c:v>4.2089999999999996</c:v>
                </c:pt>
                <c:pt idx="119">
                  <c:v>4.22</c:v>
                </c:pt>
                <c:pt idx="120">
                  <c:v>4.26</c:v>
                </c:pt>
                <c:pt idx="121">
                  <c:v>4.2699999999999996</c:v>
                </c:pt>
                <c:pt idx="122">
                  <c:v>4.274</c:v>
                </c:pt>
                <c:pt idx="123">
                  <c:v>4.2869999999999999</c:v>
                </c:pt>
                <c:pt idx="124">
                  <c:v>4.3090000000000002</c:v>
                </c:pt>
                <c:pt idx="125">
                  <c:v>4.3380000000000001</c:v>
                </c:pt>
                <c:pt idx="126">
                  <c:v>4.3529999999999953</c:v>
                </c:pt>
                <c:pt idx="127">
                  <c:v>4.3839999999999995</c:v>
                </c:pt>
                <c:pt idx="128">
                  <c:v>4.4029999999999996</c:v>
                </c:pt>
                <c:pt idx="129">
                  <c:v>4.415</c:v>
                </c:pt>
                <c:pt idx="130">
                  <c:v>4.4310000000000045</c:v>
                </c:pt>
                <c:pt idx="131">
                  <c:v>4.4489999999999998</c:v>
                </c:pt>
                <c:pt idx="132">
                  <c:v>4.46</c:v>
                </c:pt>
                <c:pt idx="133">
                  <c:v>4.4740000000000002</c:v>
                </c:pt>
                <c:pt idx="134">
                  <c:v>4.4790000000000045</c:v>
                </c:pt>
                <c:pt idx="135">
                  <c:v>4.4980000000000002</c:v>
                </c:pt>
                <c:pt idx="136">
                  <c:v>4.5169999999999995</c:v>
                </c:pt>
                <c:pt idx="137">
                  <c:v>4.5449999999999955</c:v>
                </c:pt>
                <c:pt idx="138">
                  <c:v>4.5629999999999953</c:v>
                </c:pt>
                <c:pt idx="139">
                  <c:v>4.5730000000000004</c:v>
                </c:pt>
                <c:pt idx="140">
                  <c:v>4.5919999999999996</c:v>
                </c:pt>
                <c:pt idx="141">
                  <c:v>4.5969999999999995</c:v>
                </c:pt>
                <c:pt idx="142">
                  <c:v>4.6109999999999953</c:v>
                </c:pt>
                <c:pt idx="143">
                  <c:v>4.6339999999999995</c:v>
                </c:pt>
                <c:pt idx="144">
                  <c:v>4.6519999999999975</c:v>
                </c:pt>
                <c:pt idx="145">
                  <c:v>4.6649999999999938</c:v>
                </c:pt>
                <c:pt idx="146">
                  <c:v>4.6959999999999953</c:v>
                </c:pt>
                <c:pt idx="147">
                  <c:v>4.7130000000000001</c:v>
                </c:pt>
                <c:pt idx="148">
                  <c:v>4.75</c:v>
                </c:pt>
                <c:pt idx="149">
                  <c:v>4.7850000000000001</c:v>
                </c:pt>
                <c:pt idx="150">
                  <c:v>4.8119999999999985</c:v>
                </c:pt>
                <c:pt idx="151">
                  <c:v>4.84</c:v>
                </c:pt>
                <c:pt idx="152">
                  <c:v>4.8659999999999952</c:v>
                </c:pt>
                <c:pt idx="153">
                  <c:v>4.899</c:v>
                </c:pt>
                <c:pt idx="154">
                  <c:v>4.9530000000000003</c:v>
                </c:pt>
                <c:pt idx="155">
                  <c:v>5.0060000000000002</c:v>
                </c:pt>
                <c:pt idx="156">
                  <c:v>5.0759999999999996</c:v>
                </c:pt>
                <c:pt idx="157">
                  <c:v>5.1269999999999953</c:v>
                </c:pt>
                <c:pt idx="158">
                  <c:v>5.1539999999999955</c:v>
                </c:pt>
                <c:pt idx="159">
                  <c:v>5.1939999999999955</c:v>
                </c:pt>
                <c:pt idx="160">
                  <c:v>5.2229999999999954</c:v>
                </c:pt>
                <c:pt idx="161">
                  <c:v>5.2409999999999997</c:v>
                </c:pt>
                <c:pt idx="162">
                  <c:v>5.2519999999999998</c:v>
                </c:pt>
                <c:pt idx="163">
                  <c:v>5.2679999999999954</c:v>
                </c:pt>
                <c:pt idx="164">
                  <c:v>5.2969999999999997</c:v>
                </c:pt>
                <c:pt idx="165">
                  <c:v>5.3319999999999999</c:v>
                </c:pt>
                <c:pt idx="166">
                  <c:v>5.3599999999999985</c:v>
                </c:pt>
                <c:pt idx="167">
                  <c:v>5.3929999999999954</c:v>
                </c:pt>
                <c:pt idx="168">
                  <c:v>5.4169999999999998</c:v>
                </c:pt>
                <c:pt idx="169">
                  <c:v>5.4279999999999955</c:v>
                </c:pt>
                <c:pt idx="170">
                  <c:v>5.4459999999999997</c:v>
                </c:pt>
                <c:pt idx="171">
                  <c:v>5.468</c:v>
                </c:pt>
                <c:pt idx="172">
                  <c:v>5.4980000000000002</c:v>
                </c:pt>
                <c:pt idx="173">
                  <c:v>5.5119999999999996</c:v>
                </c:pt>
                <c:pt idx="174">
                  <c:v>5.5259999999999954</c:v>
                </c:pt>
                <c:pt idx="175">
                  <c:v>5.54</c:v>
                </c:pt>
                <c:pt idx="176">
                  <c:v>5.5649999999999959</c:v>
                </c:pt>
                <c:pt idx="177">
                  <c:v>5.5839999999999996</c:v>
                </c:pt>
                <c:pt idx="178">
                  <c:v>5.5979999999999954</c:v>
                </c:pt>
                <c:pt idx="179">
                  <c:v>5.6379999999999955</c:v>
                </c:pt>
                <c:pt idx="180">
                  <c:v>5.6629999999999949</c:v>
                </c:pt>
                <c:pt idx="181">
                  <c:v>5.6719999999999997</c:v>
                </c:pt>
                <c:pt idx="182">
                  <c:v>5.7080000000000002</c:v>
                </c:pt>
                <c:pt idx="183">
                  <c:v>5.774</c:v>
                </c:pt>
                <c:pt idx="184">
                  <c:v>5.9470000000000001</c:v>
                </c:pt>
                <c:pt idx="185">
                  <c:v>6.0669999999999975</c:v>
                </c:pt>
                <c:pt idx="186">
                  <c:v>6.181</c:v>
                </c:pt>
                <c:pt idx="187">
                  <c:v>6.3</c:v>
                </c:pt>
                <c:pt idx="188">
                  <c:v>6.3519999999999985</c:v>
                </c:pt>
                <c:pt idx="189">
                  <c:v>6.3669999999999956</c:v>
                </c:pt>
                <c:pt idx="190">
                  <c:v>6.3849999999999953</c:v>
                </c:pt>
                <c:pt idx="191">
                  <c:v>6.3849999999999953</c:v>
                </c:pt>
                <c:pt idx="192">
                  <c:v>6.4269999999999996</c:v>
                </c:pt>
                <c:pt idx="193">
                  <c:v>6.444</c:v>
                </c:pt>
                <c:pt idx="194">
                  <c:v>6.4729999999999999</c:v>
                </c:pt>
                <c:pt idx="195">
                  <c:v>6.5259999999999954</c:v>
                </c:pt>
                <c:pt idx="196">
                  <c:v>6.5469999999999997</c:v>
                </c:pt>
                <c:pt idx="197">
                  <c:v>6.556</c:v>
                </c:pt>
                <c:pt idx="198">
                  <c:v>6.5990000000000002</c:v>
                </c:pt>
                <c:pt idx="199">
                  <c:v>6.6319999999999997</c:v>
                </c:pt>
                <c:pt idx="200">
                  <c:v>6.673</c:v>
                </c:pt>
                <c:pt idx="201">
                  <c:v>6.7110000000000003</c:v>
                </c:pt>
                <c:pt idx="202">
                  <c:v>6.742</c:v>
                </c:pt>
                <c:pt idx="203">
                  <c:v>6.7700000000000014</c:v>
                </c:pt>
                <c:pt idx="204">
                  <c:v>6.7990000000000004</c:v>
                </c:pt>
                <c:pt idx="205">
                  <c:v>6.8410000000000002</c:v>
                </c:pt>
                <c:pt idx="206">
                  <c:v>6.88</c:v>
                </c:pt>
                <c:pt idx="207">
                  <c:v>6.9269999999999996</c:v>
                </c:pt>
                <c:pt idx="208">
                  <c:v>6.9690000000000003</c:v>
                </c:pt>
                <c:pt idx="209">
                  <c:v>7.008</c:v>
                </c:pt>
                <c:pt idx="210">
                  <c:v>7.0460000000000003</c:v>
                </c:pt>
                <c:pt idx="211">
                  <c:v>7.0730000000000004</c:v>
                </c:pt>
                <c:pt idx="212">
                  <c:v>7.1029999999999953</c:v>
                </c:pt>
                <c:pt idx="213">
                  <c:v>7.1369999999999996</c:v>
                </c:pt>
                <c:pt idx="214">
                  <c:v>7.1769999999999996</c:v>
                </c:pt>
                <c:pt idx="215">
                  <c:v>7.2850000000000001</c:v>
                </c:pt>
                <c:pt idx="216">
                  <c:v>7.375</c:v>
                </c:pt>
                <c:pt idx="217">
                  <c:v>7.4760000000000044</c:v>
                </c:pt>
                <c:pt idx="218">
                  <c:v>7.5649999999999959</c:v>
                </c:pt>
                <c:pt idx="219">
                  <c:v>7.673</c:v>
                </c:pt>
                <c:pt idx="220">
                  <c:v>7.7770000000000001</c:v>
                </c:pt>
                <c:pt idx="221">
                  <c:v>8.0120000000000005</c:v>
                </c:pt>
                <c:pt idx="222">
                  <c:v>8.0760000000000005</c:v>
                </c:pt>
                <c:pt idx="223">
                  <c:v>8.1209999999999987</c:v>
                </c:pt>
                <c:pt idx="224">
                  <c:v>8.1590000000000007</c:v>
                </c:pt>
                <c:pt idx="225">
                  <c:v>8.1939999999999991</c:v>
                </c:pt>
                <c:pt idx="226">
                  <c:v>8.2279999999999998</c:v>
                </c:pt>
                <c:pt idx="227">
                  <c:v>8.2779999999999987</c:v>
                </c:pt>
                <c:pt idx="228">
                  <c:v>8.3020000000000067</c:v>
                </c:pt>
                <c:pt idx="229">
                  <c:v>8.32</c:v>
                </c:pt>
                <c:pt idx="230">
                  <c:v>8.3320000000000007</c:v>
                </c:pt>
                <c:pt idx="231">
                  <c:v>8.3450000000000006</c:v>
                </c:pt>
                <c:pt idx="232">
                  <c:v>8.3340000000000014</c:v>
                </c:pt>
                <c:pt idx="233">
                  <c:v>8.3360000000000003</c:v>
                </c:pt>
                <c:pt idx="234">
                  <c:v>8.3530000000000104</c:v>
                </c:pt>
                <c:pt idx="235">
                  <c:v>8.3720000000000105</c:v>
                </c:pt>
                <c:pt idx="236">
                  <c:v>8.3950000000000067</c:v>
                </c:pt>
                <c:pt idx="237">
                  <c:v>8.4140000000000015</c:v>
                </c:pt>
                <c:pt idx="238">
                  <c:v>8.4330000000000016</c:v>
                </c:pt>
                <c:pt idx="239">
                  <c:v>8.4510000000000005</c:v>
                </c:pt>
                <c:pt idx="240">
                  <c:v>8.4710000000000001</c:v>
                </c:pt>
                <c:pt idx="241">
                  <c:v>8.4940000000000015</c:v>
                </c:pt>
                <c:pt idx="242">
                  <c:v>8.51</c:v>
                </c:pt>
                <c:pt idx="243">
                  <c:v>8.5260000000000016</c:v>
                </c:pt>
                <c:pt idx="244">
                  <c:v>8.5500000000000007</c:v>
                </c:pt>
                <c:pt idx="245">
                  <c:v>8.5630000000000006</c:v>
                </c:pt>
                <c:pt idx="246">
                  <c:v>8.5650000000000048</c:v>
                </c:pt>
                <c:pt idx="247">
                  <c:v>8.577</c:v>
                </c:pt>
                <c:pt idx="248">
                  <c:v>8.5890000000000004</c:v>
                </c:pt>
                <c:pt idx="249">
                  <c:v>8.6319999999999997</c:v>
                </c:pt>
                <c:pt idx="250">
                  <c:v>8.6540000000000035</c:v>
                </c:pt>
                <c:pt idx="251">
                  <c:v>8.6790000000000003</c:v>
                </c:pt>
                <c:pt idx="252">
                  <c:v>8.706999999999999</c:v>
                </c:pt>
                <c:pt idx="253">
                  <c:v>8.7249999999999996</c:v>
                </c:pt>
                <c:pt idx="254">
                  <c:v>8.7369999999999983</c:v>
                </c:pt>
                <c:pt idx="255">
                  <c:v>8.7369999999999983</c:v>
                </c:pt>
                <c:pt idx="256">
                  <c:v>8.7570000000000014</c:v>
                </c:pt>
                <c:pt idx="257">
                  <c:v>8.7720000000000002</c:v>
                </c:pt>
                <c:pt idx="258">
                  <c:v>8.7889999999999997</c:v>
                </c:pt>
                <c:pt idx="259">
                  <c:v>8.8130000000000006</c:v>
                </c:pt>
                <c:pt idx="260">
                  <c:v>8.8590000000000089</c:v>
                </c:pt>
                <c:pt idx="261">
                  <c:v>8.8830000000000027</c:v>
                </c:pt>
                <c:pt idx="262">
                  <c:v>8.9090000000000007</c:v>
                </c:pt>
                <c:pt idx="263">
                  <c:v>8.9479999999999986</c:v>
                </c:pt>
                <c:pt idx="264">
                  <c:v>8.9630000000000027</c:v>
                </c:pt>
                <c:pt idx="265">
                  <c:v>8.9810000000000034</c:v>
                </c:pt>
                <c:pt idx="266">
                  <c:v>9.036999999999999</c:v>
                </c:pt>
                <c:pt idx="267">
                  <c:v>9.0910000000000011</c:v>
                </c:pt>
                <c:pt idx="268">
                  <c:v>9.1879999999999988</c:v>
                </c:pt>
                <c:pt idx="269">
                  <c:v>9.2620000000000005</c:v>
                </c:pt>
                <c:pt idx="270">
                  <c:v>9.3340000000000014</c:v>
                </c:pt>
                <c:pt idx="271">
                  <c:v>9.4110000000000014</c:v>
                </c:pt>
                <c:pt idx="272">
                  <c:v>9.4920000000000027</c:v>
                </c:pt>
                <c:pt idx="273">
                  <c:v>9.5760000000000005</c:v>
                </c:pt>
                <c:pt idx="274">
                  <c:v>9.6580000000000013</c:v>
                </c:pt>
                <c:pt idx="275">
                  <c:v>9.7249999999999996</c:v>
                </c:pt>
                <c:pt idx="276">
                  <c:v>9.7989999999999995</c:v>
                </c:pt>
                <c:pt idx="277">
                  <c:v>9.891</c:v>
                </c:pt>
                <c:pt idx="278">
                  <c:v>9.9640000000000004</c:v>
                </c:pt>
                <c:pt idx="279">
                  <c:v>10.037000000000001</c:v>
                </c:pt>
                <c:pt idx="280">
                  <c:v>10.105</c:v>
                </c:pt>
                <c:pt idx="281">
                  <c:v>10.183</c:v>
                </c:pt>
                <c:pt idx="282">
                  <c:v>10.242999999999999</c:v>
                </c:pt>
                <c:pt idx="283">
                  <c:v>10.324</c:v>
                </c:pt>
                <c:pt idx="284">
                  <c:v>10.411</c:v>
                </c:pt>
                <c:pt idx="285">
                  <c:v>10.48</c:v>
                </c:pt>
                <c:pt idx="286">
                  <c:v>10.553000000000004</c:v>
                </c:pt>
                <c:pt idx="287">
                  <c:v>10.623000000000001</c:v>
                </c:pt>
                <c:pt idx="288">
                  <c:v>10.702</c:v>
                </c:pt>
                <c:pt idx="289">
                  <c:v>10.772</c:v>
                </c:pt>
                <c:pt idx="290">
                  <c:v>10.84</c:v>
                </c:pt>
                <c:pt idx="291">
                  <c:v>10.916</c:v>
                </c:pt>
                <c:pt idx="292">
                  <c:v>11.003</c:v>
                </c:pt>
                <c:pt idx="293">
                  <c:v>11.051</c:v>
                </c:pt>
                <c:pt idx="294">
                  <c:v>11.088000000000001</c:v>
                </c:pt>
                <c:pt idx="295">
                  <c:v>11.15</c:v>
                </c:pt>
                <c:pt idx="296">
                  <c:v>11.2</c:v>
                </c:pt>
                <c:pt idx="297">
                  <c:v>11.282</c:v>
                </c:pt>
                <c:pt idx="298">
                  <c:v>11.386000000000006</c:v>
                </c:pt>
                <c:pt idx="299">
                  <c:v>11.462000000000009</c:v>
                </c:pt>
                <c:pt idx="300">
                  <c:v>11.551</c:v>
                </c:pt>
                <c:pt idx="301">
                  <c:v>11.627999999999998</c:v>
                </c:pt>
                <c:pt idx="302">
                  <c:v>11.701000000000001</c:v>
                </c:pt>
                <c:pt idx="303">
                  <c:v>11.789</c:v>
                </c:pt>
                <c:pt idx="304">
                  <c:v>11.909000000000002</c:v>
                </c:pt>
                <c:pt idx="305">
                  <c:v>12.032</c:v>
                </c:pt>
                <c:pt idx="306">
                  <c:v>12.136999999999999</c:v>
                </c:pt>
                <c:pt idx="307">
                  <c:v>12.244999999999999</c:v>
                </c:pt>
                <c:pt idx="308">
                  <c:v>12.307</c:v>
                </c:pt>
                <c:pt idx="309">
                  <c:v>12.358000000000002</c:v>
                </c:pt>
                <c:pt idx="310">
                  <c:v>12.436</c:v>
                </c:pt>
                <c:pt idx="311">
                  <c:v>12.502000000000002</c:v>
                </c:pt>
                <c:pt idx="312">
                  <c:v>12.589</c:v>
                </c:pt>
                <c:pt idx="313">
                  <c:v>12.66</c:v>
                </c:pt>
                <c:pt idx="314">
                  <c:v>12.753</c:v>
                </c:pt>
                <c:pt idx="315">
                  <c:v>12.851000000000004</c:v>
                </c:pt>
                <c:pt idx="316">
                  <c:v>12.950000000000006</c:v>
                </c:pt>
                <c:pt idx="317">
                  <c:v>13.098000000000001</c:v>
                </c:pt>
                <c:pt idx="318">
                  <c:v>13.28</c:v>
                </c:pt>
                <c:pt idx="319">
                  <c:v>13.412000000000004</c:v>
                </c:pt>
                <c:pt idx="320">
                  <c:v>13.552000000000008</c:v>
                </c:pt>
              </c:numCache>
            </c:numRef>
          </c:val>
        </c:ser>
        <c:axId val="96967680"/>
        <c:axId val="96969472"/>
      </c:barChart>
      <c:lineChart>
        <c:grouping val="standard"/>
        <c:ser>
          <c:idx val="1"/>
          <c:order val="1"/>
          <c:tx>
            <c:strRef>
              <c:f>facebook!$G$4</c:f>
              <c:strCache>
                <c:ptCount val="1"/>
                <c:pt idx="0">
                  <c:v>Facebook bevétel (m HUF)</c:v>
                </c:pt>
              </c:strCache>
            </c:strRef>
          </c:tx>
          <c:spPr>
            <a:ln w="50800">
              <a:solidFill>
                <a:srgbClr val="71B000"/>
              </a:solidFill>
            </a:ln>
            <a:effectLst>
              <a:outerShdw blurRad="76200" dist="50800" dir="5400000" sx="104000" sy="104000" algn="ctr" rotWithShape="0">
                <a:srgbClr val="000000"/>
              </a:outerShdw>
            </a:effectLst>
          </c:spPr>
          <c:marker>
            <c:symbol val="none"/>
          </c:marker>
          <c:val>
            <c:numRef>
              <c:f>facebook!$G$5:$G$325</c:f>
              <c:numCache>
                <c:formatCode>_-* #,##0\ _F_t_-;\-* #,##0\ _F_t_-;_-* "-"??\ _F_t_-;_-@_-</c:formatCode>
                <c:ptCount val="321"/>
                <c:pt idx="0">
                  <c:v>1.2793499999999999E-2</c:v>
                </c:pt>
                <c:pt idx="1">
                  <c:v>1.7316000000000002E-2</c:v>
                </c:pt>
                <c:pt idx="2">
                  <c:v>2.0769749999999997E-2</c:v>
                </c:pt>
                <c:pt idx="3">
                  <c:v>6.0108750000000002E-2</c:v>
                </c:pt>
                <c:pt idx="4">
                  <c:v>6.0108750000000002E-2</c:v>
                </c:pt>
                <c:pt idx="5">
                  <c:v>6.0108750000000002E-2</c:v>
                </c:pt>
                <c:pt idx="6">
                  <c:v>6.0108750000000002E-2</c:v>
                </c:pt>
                <c:pt idx="7">
                  <c:v>8.7479999999999988E-2</c:v>
                </c:pt>
                <c:pt idx="8">
                  <c:v>0.10576575000000017</c:v>
                </c:pt>
                <c:pt idx="9">
                  <c:v>0.10576575000000017</c:v>
                </c:pt>
                <c:pt idx="10">
                  <c:v>0.16679925000000023</c:v>
                </c:pt>
                <c:pt idx="11">
                  <c:v>0.19312425</c:v>
                </c:pt>
                <c:pt idx="12">
                  <c:v>0.19312425</c:v>
                </c:pt>
                <c:pt idx="13">
                  <c:v>0.20259674999999999</c:v>
                </c:pt>
                <c:pt idx="14">
                  <c:v>0.21616874999999999</c:v>
                </c:pt>
                <c:pt idx="15">
                  <c:v>0.22104674999999999</c:v>
                </c:pt>
                <c:pt idx="16">
                  <c:v>0.22781925000000014</c:v>
                </c:pt>
                <c:pt idx="17">
                  <c:v>0.22915574999999988</c:v>
                </c:pt>
                <c:pt idx="18">
                  <c:v>0.23140350000000001</c:v>
                </c:pt>
                <c:pt idx="19">
                  <c:v>0.25467974999999998</c:v>
                </c:pt>
                <c:pt idx="20">
                  <c:v>0.25467974999999998</c:v>
                </c:pt>
                <c:pt idx="21">
                  <c:v>0.26095724999999997</c:v>
                </c:pt>
                <c:pt idx="22">
                  <c:v>0.2960910000000001</c:v>
                </c:pt>
                <c:pt idx="23">
                  <c:v>0.2960910000000001</c:v>
                </c:pt>
                <c:pt idx="24">
                  <c:v>0.37789650000000041</c:v>
                </c:pt>
                <c:pt idx="25">
                  <c:v>0.37789650000000041</c:v>
                </c:pt>
                <c:pt idx="26">
                  <c:v>0.38326050000000034</c:v>
                </c:pt>
                <c:pt idx="27">
                  <c:v>0.38326050000000034</c:v>
                </c:pt>
                <c:pt idx="28">
                  <c:v>0.42293700000000001</c:v>
                </c:pt>
                <c:pt idx="29">
                  <c:v>0.42293700000000001</c:v>
                </c:pt>
                <c:pt idx="30">
                  <c:v>0.42293700000000001</c:v>
                </c:pt>
                <c:pt idx="31">
                  <c:v>0.42293700000000001</c:v>
                </c:pt>
                <c:pt idx="32">
                  <c:v>0.42703200000000002</c:v>
                </c:pt>
                <c:pt idx="33">
                  <c:v>0.45214425000000003</c:v>
                </c:pt>
                <c:pt idx="34">
                  <c:v>0.47236050000000041</c:v>
                </c:pt>
                <c:pt idx="35">
                  <c:v>0.48287925000000026</c:v>
                </c:pt>
                <c:pt idx="36">
                  <c:v>0.49051125000000001</c:v>
                </c:pt>
                <c:pt idx="37">
                  <c:v>0.49882050000000056</c:v>
                </c:pt>
                <c:pt idx="38">
                  <c:v>0.51616799999999918</c:v>
                </c:pt>
                <c:pt idx="39">
                  <c:v>0.53188649999999948</c:v>
                </c:pt>
                <c:pt idx="40">
                  <c:v>0.53627400000000003</c:v>
                </c:pt>
                <c:pt idx="41">
                  <c:v>0.54252900000000004</c:v>
                </c:pt>
                <c:pt idx="42">
                  <c:v>0.56617649999999997</c:v>
                </c:pt>
                <c:pt idx="43">
                  <c:v>0.56617649999999997</c:v>
                </c:pt>
                <c:pt idx="44">
                  <c:v>0.60265575000000082</c:v>
                </c:pt>
                <c:pt idx="45">
                  <c:v>0.60801974999999997</c:v>
                </c:pt>
                <c:pt idx="46">
                  <c:v>0.60801974999999997</c:v>
                </c:pt>
                <c:pt idx="47">
                  <c:v>0.61959150000000052</c:v>
                </c:pt>
                <c:pt idx="48">
                  <c:v>0.63688725000000068</c:v>
                </c:pt>
                <c:pt idx="49">
                  <c:v>0.63688725000000068</c:v>
                </c:pt>
                <c:pt idx="50">
                  <c:v>0.69775425000000069</c:v>
                </c:pt>
                <c:pt idx="51">
                  <c:v>0.69775425000000069</c:v>
                </c:pt>
                <c:pt idx="52">
                  <c:v>0.70038674999999917</c:v>
                </c:pt>
                <c:pt idx="53">
                  <c:v>0.70602074999999997</c:v>
                </c:pt>
                <c:pt idx="54">
                  <c:v>0.74248424999999996</c:v>
                </c:pt>
                <c:pt idx="55">
                  <c:v>0.74861774999999997</c:v>
                </c:pt>
                <c:pt idx="56">
                  <c:v>0.75306824999999999</c:v>
                </c:pt>
                <c:pt idx="57">
                  <c:v>0.75306824999999999</c:v>
                </c:pt>
                <c:pt idx="58">
                  <c:v>0.80252999999999997</c:v>
                </c:pt>
                <c:pt idx="59">
                  <c:v>0.83661074999999996</c:v>
                </c:pt>
                <c:pt idx="60">
                  <c:v>0.83953575000000003</c:v>
                </c:pt>
                <c:pt idx="61">
                  <c:v>0.87527924999999995</c:v>
                </c:pt>
                <c:pt idx="62">
                  <c:v>0.89977050000000003</c:v>
                </c:pt>
                <c:pt idx="63">
                  <c:v>0.93511124999999951</c:v>
                </c:pt>
                <c:pt idx="64">
                  <c:v>0.93511124999999951</c:v>
                </c:pt>
                <c:pt idx="65">
                  <c:v>0.94273874999999996</c:v>
                </c:pt>
                <c:pt idx="66">
                  <c:v>0.94273874999999996</c:v>
                </c:pt>
                <c:pt idx="67">
                  <c:v>0.97175925000000085</c:v>
                </c:pt>
                <c:pt idx="68">
                  <c:v>1.005808499999999</c:v>
                </c:pt>
                <c:pt idx="69">
                  <c:v>1.0080585000000011</c:v>
                </c:pt>
                <c:pt idx="70">
                  <c:v>1.0128397499999988</c:v>
                </c:pt>
                <c:pt idx="71">
                  <c:v>1.0128397499999988</c:v>
                </c:pt>
                <c:pt idx="72">
                  <c:v>1.0527007499999999</c:v>
                </c:pt>
                <c:pt idx="73">
                  <c:v>1.0998359999999998</c:v>
                </c:pt>
                <c:pt idx="74">
                  <c:v>1.1393347499999988</c:v>
                </c:pt>
                <c:pt idx="75">
                  <c:v>1.14807825</c:v>
                </c:pt>
                <c:pt idx="76">
                  <c:v>1.2025192499999988</c:v>
                </c:pt>
                <c:pt idx="77">
                  <c:v>1.2052192499999987</c:v>
                </c:pt>
                <c:pt idx="78">
                  <c:v>1.207919249999998</c:v>
                </c:pt>
                <c:pt idx="79">
                  <c:v>1.2202335</c:v>
                </c:pt>
                <c:pt idx="80">
                  <c:v>1.2533782499999988</c:v>
                </c:pt>
                <c:pt idx="81">
                  <c:v>1.2533782499999988</c:v>
                </c:pt>
                <c:pt idx="82">
                  <c:v>1.3322002499999999</c:v>
                </c:pt>
                <c:pt idx="83">
                  <c:v>1.3553459999999999</c:v>
                </c:pt>
                <c:pt idx="84">
                  <c:v>1.3768560000000001</c:v>
                </c:pt>
                <c:pt idx="85">
                  <c:v>1.3768560000000001</c:v>
                </c:pt>
                <c:pt idx="86">
                  <c:v>1.3768560000000001</c:v>
                </c:pt>
                <c:pt idx="87">
                  <c:v>1.4139809999999988</c:v>
                </c:pt>
                <c:pt idx="88">
                  <c:v>1.4534054999999988</c:v>
                </c:pt>
                <c:pt idx="89">
                  <c:v>1.5072479999999999</c:v>
                </c:pt>
                <c:pt idx="90">
                  <c:v>1.5072479999999999</c:v>
                </c:pt>
                <c:pt idx="91">
                  <c:v>1.5360480000000001</c:v>
                </c:pt>
                <c:pt idx="92">
                  <c:v>1.5417855</c:v>
                </c:pt>
                <c:pt idx="93">
                  <c:v>1.5462855000000011</c:v>
                </c:pt>
                <c:pt idx="94">
                  <c:v>1.5586605</c:v>
                </c:pt>
                <c:pt idx="95">
                  <c:v>1.5683355000000001</c:v>
                </c:pt>
                <c:pt idx="96">
                  <c:v>1.6088355000000001</c:v>
                </c:pt>
                <c:pt idx="97">
                  <c:v>1.6135605</c:v>
                </c:pt>
                <c:pt idx="98">
                  <c:v>1.6135605</c:v>
                </c:pt>
                <c:pt idx="99">
                  <c:v>1.6194105000000001</c:v>
                </c:pt>
                <c:pt idx="100">
                  <c:v>1.6430355000000001</c:v>
                </c:pt>
                <c:pt idx="101">
                  <c:v>1.6441604999999999</c:v>
                </c:pt>
                <c:pt idx="102">
                  <c:v>1.6560855000000017</c:v>
                </c:pt>
                <c:pt idx="103">
                  <c:v>1.6619355</c:v>
                </c:pt>
                <c:pt idx="104">
                  <c:v>1.6619355</c:v>
                </c:pt>
                <c:pt idx="105">
                  <c:v>1.6963604999999999</c:v>
                </c:pt>
                <c:pt idx="106">
                  <c:v>1.6963604999999999</c:v>
                </c:pt>
                <c:pt idx="107">
                  <c:v>1.6963604999999999</c:v>
                </c:pt>
                <c:pt idx="108">
                  <c:v>1.7105355</c:v>
                </c:pt>
                <c:pt idx="109">
                  <c:v>1.7375354999999988</c:v>
                </c:pt>
                <c:pt idx="110">
                  <c:v>1.7411354999999988</c:v>
                </c:pt>
                <c:pt idx="111">
                  <c:v>1.7661104999999999</c:v>
                </c:pt>
                <c:pt idx="112">
                  <c:v>1.7733105</c:v>
                </c:pt>
                <c:pt idx="113">
                  <c:v>1.7796105</c:v>
                </c:pt>
                <c:pt idx="114">
                  <c:v>1.8050355</c:v>
                </c:pt>
                <c:pt idx="115">
                  <c:v>1.8279855</c:v>
                </c:pt>
                <c:pt idx="116">
                  <c:v>1.8495855000000001</c:v>
                </c:pt>
                <c:pt idx="117">
                  <c:v>1.8495855000000001</c:v>
                </c:pt>
                <c:pt idx="118">
                  <c:v>1.8747855000000011</c:v>
                </c:pt>
                <c:pt idx="119">
                  <c:v>1.8804105000000011</c:v>
                </c:pt>
                <c:pt idx="120">
                  <c:v>1.8867105000000011</c:v>
                </c:pt>
                <c:pt idx="121">
                  <c:v>1.9542105000000014</c:v>
                </c:pt>
                <c:pt idx="122">
                  <c:v>1.9587105000000011</c:v>
                </c:pt>
                <c:pt idx="123">
                  <c:v>1.9632105000000011</c:v>
                </c:pt>
                <c:pt idx="124">
                  <c:v>1.9942605000000011</c:v>
                </c:pt>
                <c:pt idx="125">
                  <c:v>2.0122604999999969</c:v>
                </c:pt>
                <c:pt idx="126">
                  <c:v>2.0226104999999976</c:v>
                </c:pt>
                <c:pt idx="127">
                  <c:v>2.0248605</c:v>
                </c:pt>
                <c:pt idx="128">
                  <c:v>2.0698604999999977</c:v>
                </c:pt>
                <c:pt idx="129">
                  <c:v>2.0811104999999999</c:v>
                </c:pt>
                <c:pt idx="130">
                  <c:v>2.1159854999999976</c:v>
                </c:pt>
                <c:pt idx="131">
                  <c:v>2.1797054999999976</c:v>
                </c:pt>
                <c:pt idx="132">
                  <c:v>2.1879180000000011</c:v>
                </c:pt>
                <c:pt idx="133">
                  <c:v>2.1879180000000011</c:v>
                </c:pt>
                <c:pt idx="134">
                  <c:v>2.1879180000000011</c:v>
                </c:pt>
                <c:pt idx="135">
                  <c:v>2.2014179999999999</c:v>
                </c:pt>
                <c:pt idx="136">
                  <c:v>2.2063679999999999</c:v>
                </c:pt>
                <c:pt idx="137">
                  <c:v>2.2063679999999999</c:v>
                </c:pt>
                <c:pt idx="138">
                  <c:v>2.2104179999999998</c:v>
                </c:pt>
                <c:pt idx="139">
                  <c:v>2.2320179999999987</c:v>
                </c:pt>
                <c:pt idx="140">
                  <c:v>2.2416930000000002</c:v>
                </c:pt>
                <c:pt idx="141">
                  <c:v>2.2464179999999998</c:v>
                </c:pt>
                <c:pt idx="142">
                  <c:v>2.6136179999999998</c:v>
                </c:pt>
                <c:pt idx="143">
                  <c:v>2.6473680000000002</c:v>
                </c:pt>
                <c:pt idx="144">
                  <c:v>2.6766179999999977</c:v>
                </c:pt>
                <c:pt idx="145">
                  <c:v>2.6766179999999977</c:v>
                </c:pt>
                <c:pt idx="146">
                  <c:v>2.7069930000000002</c:v>
                </c:pt>
                <c:pt idx="147">
                  <c:v>2.7474930000000022</c:v>
                </c:pt>
                <c:pt idx="148">
                  <c:v>2.7654930000000002</c:v>
                </c:pt>
                <c:pt idx="149">
                  <c:v>2.8712429999999962</c:v>
                </c:pt>
                <c:pt idx="150">
                  <c:v>2.9162429999999957</c:v>
                </c:pt>
                <c:pt idx="151">
                  <c:v>2.9567429999999959</c:v>
                </c:pt>
                <c:pt idx="152">
                  <c:v>2.9769929999999976</c:v>
                </c:pt>
                <c:pt idx="153">
                  <c:v>3.0197429999999974</c:v>
                </c:pt>
                <c:pt idx="154">
                  <c:v>3.0782429999999974</c:v>
                </c:pt>
                <c:pt idx="155">
                  <c:v>3.0836429999999977</c:v>
                </c:pt>
                <c:pt idx="156">
                  <c:v>3.104568</c:v>
                </c:pt>
                <c:pt idx="157">
                  <c:v>3.124368</c:v>
                </c:pt>
                <c:pt idx="158">
                  <c:v>3.1682429999999977</c:v>
                </c:pt>
                <c:pt idx="159">
                  <c:v>3.197943</c:v>
                </c:pt>
                <c:pt idx="160">
                  <c:v>3.2989679999999999</c:v>
                </c:pt>
                <c:pt idx="161">
                  <c:v>3.3039179999999999</c:v>
                </c:pt>
                <c:pt idx="162">
                  <c:v>3.3104429999999954</c:v>
                </c:pt>
                <c:pt idx="163">
                  <c:v>3.3365429999999958</c:v>
                </c:pt>
                <c:pt idx="164">
                  <c:v>3.3612929999999976</c:v>
                </c:pt>
                <c:pt idx="165">
                  <c:v>3.6144179999999997</c:v>
                </c:pt>
                <c:pt idx="166">
                  <c:v>3.6868679999999987</c:v>
                </c:pt>
                <c:pt idx="167">
                  <c:v>3.8367179999999976</c:v>
                </c:pt>
                <c:pt idx="168">
                  <c:v>3.8625929999999977</c:v>
                </c:pt>
                <c:pt idx="169">
                  <c:v>3.8727179999999977</c:v>
                </c:pt>
                <c:pt idx="170">
                  <c:v>3.9321179999999987</c:v>
                </c:pt>
                <c:pt idx="171">
                  <c:v>3.9771179999999999</c:v>
                </c:pt>
                <c:pt idx="172">
                  <c:v>4.0446179999999954</c:v>
                </c:pt>
                <c:pt idx="173">
                  <c:v>4.1019930000000002</c:v>
                </c:pt>
                <c:pt idx="174">
                  <c:v>4.1037929999999996</c:v>
                </c:pt>
                <c:pt idx="175">
                  <c:v>4.1667930000000002</c:v>
                </c:pt>
                <c:pt idx="176">
                  <c:v>4.1780429999999997</c:v>
                </c:pt>
                <c:pt idx="177">
                  <c:v>4.1962679999999999</c:v>
                </c:pt>
                <c:pt idx="178">
                  <c:v>4.2412680000000078</c:v>
                </c:pt>
                <c:pt idx="179">
                  <c:v>4.286268000000006</c:v>
                </c:pt>
                <c:pt idx="180">
                  <c:v>4.3087679999999997</c:v>
                </c:pt>
                <c:pt idx="181">
                  <c:v>4.3605179999999919</c:v>
                </c:pt>
                <c:pt idx="182">
                  <c:v>4.4057430000000046</c:v>
                </c:pt>
                <c:pt idx="183">
                  <c:v>4.4334179999999996</c:v>
                </c:pt>
                <c:pt idx="184">
                  <c:v>4.4957430000000045</c:v>
                </c:pt>
                <c:pt idx="185">
                  <c:v>4.5441179999999939</c:v>
                </c:pt>
                <c:pt idx="186">
                  <c:v>4.5947430000000002</c:v>
                </c:pt>
                <c:pt idx="187">
                  <c:v>4.6365930000000004</c:v>
                </c:pt>
                <c:pt idx="188">
                  <c:v>4.7130929999999998</c:v>
                </c:pt>
                <c:pt idx="189">
                  <c:v>4.7297430000000045</c:v>
                </c:pt>
                <c:pt idx="190">
                  <c:v>4.7394179999999997</c:v>
                </c:pt>
                <c:pt idx="191">
                  <c:v>4.7889179999999953</c:v>
                </c:pt>
                <c:pt idx="192">
                  <c:v>4.8006180000000001</c:v>
                </c:pt>
                <c:pt idx="193">
                  <c:v>4.8253680000000001</c:v>
                </c:pt>
                <c:pt idx="194">
                  <c:v>4.8658679999999954</c:v>
                </c:pt>
                <c:pt idx="195">
                  <c:v>4.8849929999999953</c:v>
                </c:pt>
                <c:pt idx="196">
                  <c:v>4.9236930000000045</c:v>
                </c:pt>
                <c:pt idx="197">
                  <c:v>4.9236930000000045</c:v>
                </c:pt>
                <c:pt idx="198">
                  <c:v>4.9556430000000047</c:v>
                </c:pt>
                <c:pt idx="199">
                  <c:v>5.0006430000000046</c:v>
                </c:pt>
                <c:pt idx="200">
                  <c:v>5.0832179999999996</c:v>
                </c:pt>
                <c:pt idx="201">
                  <c:v>5.1012180000000003</c:v>
                </c:pt>
                <c:pt idx="202">
                  <c:v>5.1327179999999952</c:v>
                </c:pt>
                <c:pt idx="203">
                  <c:v>5.1439680000000001</c:v>
                </c:pt>
                <c:pt idx="204">
                  <c:v>5.1619679999999954</c:v>
                </c:pt>
                <c:pt idx="205">
                  <c:v>5.2137180000000001</c:v>
                </c:pt>
                <c:pt idx="206">
                  <c:v>5.2294679999999998</c:v>
                </c:pt>
                <c:pt idx="207">
                  <c:v>5.2677179999999959</c:v>
                </c:pt>
                <c:pt idx="208">
                  <c:v>5.3262179999999955</c:v>
                </c:pt>
                <c:pt idx="209">
                  <c:v>5.3622179999999959</c:v>
                </c:pt>
                <c:pt idx="210">
                  <c:v>5.3869680000000004</c:v>
                </c:pt>
                <c:pt idx="211">
                  <c:v>5.3925929999999953</c:v>
                </c:pt>
                <c:pt idx="212">
                  <c:v>5.4060930000000047</c:v>
                </c:pt>
                <c:pt idx="213">
                  <c:v>5.4668429999999999</c:v>
                </c:pt>
                <c:pt idx="214">
                  <c:v>5.4960930000000046</c:v>
                </c:pt>
                <c:pt idx="215">
                  <c:v>5.5523429999999996</c:v>
                </c:pt>
                <c:pt idx="216">
                  <c:v>5.6513429999999998</c:v>
                </c:pt>
                <c:pt idx="217">
                  <c:v>5.6783429999999999</c:v>
                </c:pt>
                <c:pt idx="218">
                  <c:v>5.7165929999999996</c:v>
                </c:pt>
                <c:pt idx="219">
                  <c:v>5.7413430000000059</c:v>
                </c:pt>
                <c:pt idx="220">
                  <c:v>5.820093</c:v>
                </c:pt>
                <c:pt idx="221">
                  <c:v>5.8470930000000001</c:v>
                </c:pt>
                <c:pt idx="222">
                  <c:v>5.892093</c:v>
                </c:pt>
                <c:pt idx="223">
                  <c:v>5.8952429999999998</c:v>
                </c:pt>
                <c:pt idx="224">
                  <c:v>5.9177429999999998</c:v>
                </c:pt>
                <c:pt idx="225">
                  <c:v>5.9604929999999996</c:v>
                </c:pt>
                <c:pt idx="226">
                  <c:v>5.9897430000000078</c:v>
                </c:pt>
                <c:pt idx="227">
                  <c:v>6.0347429999999997</c:v>
                </c:pt>
                <c:pt idx="228">
                  <c:v>6.2844930000000003</c:v>
                </c:pt>
                <c:pt idx="229">
                  <c:v>6.3429929999999954</c:v>
                </c:pt>
                <c:pt idx="230">
                  <c:v>6.3722430000000045</c:v>
                </c:pt>
                <c:pt idx="231">
                  <c:v>6.3897930000000045</c:v>
                </c:pt>
                <c:pt idx="232">
                  <c:v>6.3994679999999997</c:v>
                </c:pt>
                <c:pt idx="233">
                  <c:v>6.4264679999999998</c:v>
                </c:pt>
                <c:pt idx="234">
                  <c:v>6.4624680000000003</c:v>
                </c:pt>
                <c:pt idx="235">
                  <c:v>6.4917179999999997</c:v>
                </c:pt>
                <c:pt idx="236">
                  <c:v>6.4917179999999997</c:v>
                </c:pt>
                <c:pt idx="237">
                  <c:v>6.5457179999999955</c:v>
                </c:pt>
                <c:pt idx="238">
                  <c:v>6.6582179999999953</c:v>
                </c:pt>
                <c:pt idx="239">
                  <c:v>6.6762180000000004</c:v>
                </c:pt>
                <c:pt idx="240">
                  <c:v>6.7144680000000001</c:v>
                </c:pt>
                <c:pt idx="241">
                  <c:v>6.7279679999999953</c:v>
                </c:pt>
                <c:pt idx="242">
                  <c:v>6.7954679999999996</c:v>
                </c:pt>
                <c:pt idx="243">
                  <c:v>6.8224679999999953</c:v>
                </c:pt>
                <c:pt idx="244">
                  <c:v>6.8719679999999999</c:v>
                </c:pt>
                <c:pt idx="245">
                  <c:v>6.8832180000000003</c:v>
                </c:pt>
                <c:pt idx="246">
                  <c:v>6.8899679999999996</c:v>
                </c:pt>
                <c:pt idx="247">
                  <c:v>6.8899679999999996</c:v>
                </c:pt>
                <c:pt idx="248">
                  <c:v>6.9282180000000002</c:v>
                </c:pt>
                <c:pt idx="249">
                  <c:v>6.9867179999999998</c:v>
                </c:pt>
                <c:pt idx="250">
                  <c:v>7.1374680000000001</c:v>
                </c:pt>
                <c:pt idx="251">
                  <c:v>7.2679679999999953</c:v>
                </c:pt>
                <c:pt idx="252">
                  <c:v>7.3579679999999952</c:v>
                </c:pt>
                <c:pt idx="253">
                  <c:v>7.368093</c:v>
                </c:pt>
                <c:pt idx="254">
                  <c:v>7.4243430000000004</c:v>
                </c:pt>
                <c:pt idx="255">
                  <c:v>7.4670930000000002</c:v>
                </c:pt>
                <c:pt idx="256">
                  <c:v>7.7190930000000044</c:v>
                </c:pt>
                <c:pt idx="257">
                  <c:v>8.045342999999999</c:v>
                </c:pt>
                <c:pt idx="258">
                  <c:v>8.1060930000000013</c:v>
                </c:pt>
                <c:pt idx="259">
                  <c:v>8.1825930000000007</c:v>
                </c:pt>
                <c:pt idx="260">
                  <c:v>8.1825930000000007</c:v>
                </c:pt>
                <c:pt idx="261">
                  <c:v>8.286093000000001</c:v>
                </c:pt>
                <c:pt idx="262">
                  <c:v>8.4255930000000028</c:v>
                </c:pt>
                <c:pt idx="263">
                  <c:v>8.4503430000000002</c:v>
                </c:pt>
                <c:pt idx="264">
                  <c:v>8.5178430000000009</c:v>
                </c:pt>
                <c:pt idx="265">
                  <c:v>8.7090930000000011</c:v>
                </c:pt>
                <c:pt idx="266">
                  <c:v>8.8598430000000068</c:v>
                </c:pt>
                <c:pt idx="267">
                  <c:v>8.8598430000000068</c:v>
                </c:pt>
                <c:pt idx="268">
                  <c:v>8.9070930000000015</c:v>
                </c:pt>
                <c:pt idx="269">
                  <c:v>8.9768430000000006</c:v>
                </c:pt>
                <c:pt idx="270">
                  <c:v>9.0960930000000015</c:v>
                </c:pt>
                <c:pt idx="271">
                  <c:v>9.2490929999999985</c:v>
                </c:pt>
                <c:pt idx="272">
                  <c:v>9.5640930000000015</c:v>
                </c:pt>
                <c:pt idx="273">
                  <c:v>9.6698430000000002</c:v>
                </c:pt>
                <c:pt idx="274">
                  <c:v>10.101843000000001</c:v>
                </c:pt>
                <c:pt idx="275">
                  <c:v>10.126593</c:v>
                </c:pt>
                <c:pt idx="276">
                  <c:v>10.349343000000001</c:v>
                </c:pt>
                <c:pt idx="277">
                  <c:v>10.536093000000001</c:v>
                </c:pt>
                <c:pt idx="278">
                  <c:v>10.900593000000002</c:v>
                </c:pt>
                <c:pt idx="279">
                  <c:v>11.008593000000001</c:v>
                </c:pt>
                <c:pt idx="280">
                  <c:v>11.310093</c:v>
                </c:pt>
                <c:pt idx="281">
                  <c:v>11.454093</c:v>
                </c:pt>
                <c:pt idx="282">
                  <c:v>11.604843000000001</c:v>
                </c:pt>
                <c:pt idx="283">
                  <c:v>11.791593000000001</c:v>
                </c:pt>
                <c:pt idx="284">
                  <c:v>11.955843000000009</c:v>
                </c:pt>
                <c:pt idx="285">
                  <c:v>12.214593000000001</c:v>
                </c:pt>
                <c:pt idx="286">
                  <c:v>12.291092999999998</c:v>
                </c:pt>
                <c:pt idx="287">
                  <c:v>12.493593000000002</c:v>
                </c:pt>
                <c:pt idx="288">
                  <c:v>12.544892999999998</c:v>
                </c:pt>
                <c:pt idx="289">
                  <c:v>12.643892999999998</c:v>
                </c:pt>
                <c:pt idx="290">
                  <c:v>12.774392999999998</c:v>
                </c:pt>
                <c:pt idx="291">
                  <c:v>13.042143000000001</c:v>
                </c:pt>
                <c:pt idx="292">
                  <c:v>13.267143000000001</c:v>
                </c:pt>
                <c:pt idx="293">
                  <c:v>13.379643000000009</c:v>
                </c:pt>
                <c:pt idx="294">
                  <c:v>13.638392999999999</c:v>
                </c:pt>
                <c:pt idx="295">
                  <c:v>13.674392999999998</c:v>
                </c:pt>
                <c:pt idx="296">
                  <c:v>13.723892999999999</c:v>
                </c:pt>
                <c:pt idx="297">
                  <c:v>14.038892999999998</c:v>
                </c:pt>
                <c:pt idx="298">
                  <c:v>14.189643</c:v>
                </c:pt>
                <c:pt idx="299">
                  <c:v>14.774643000000001</c:v>
                </c:pt>
                <c:pt idx="300">
                  <c:v>14.898392999999999</c:v>
                </c:pt>
                <c:pt idx="301">
                  <c:v>14.96589300000001</c:v>
                </c:pt>
                <c:pt idx="302">
                  <c:v>14.992893</c:v>
                </c:pt>
                <c:pt idx="303">
                  <c:v>15.022143</c:v>
                </c:pt>
                <c:pt idx="304">
                  <c:v>15.141392999999999</c:v>
                </c:pt>
                <c:pt idx="305">
                  <c:v>15.491267999999998</c:v>
                </c:pt>
                <c:pt idx="306">
                  <c:v>15.691517999999999</c:v>
                </c:pt>
                <c:pt idx="307">
                  <c:v>15.900768000000001</c:v>
                </c:pt>
                <c:pt idx="308">
                  <c:v>16.058268000000005</c:v>
                </c:pt>
                <c:pt idx="309">
                  <c:v>16.152767999999988</c:v>
                </c:pt>
                <c:pt idx="310">
                  <c:v>16.350767999999999</c:v>
                </c:pt>
                <c:pt idx="311">
                  <c:v>16.701768000000001</c:v>
                </c:pt>
                <c:pt idx="312">
                  <c:v>17.126567999999999</c:v>
                </c:pt>
                <c:pt idx="313">
                  <c:v>17.358318000000001</c:v>
                </c:pt>
                <c:pt idx="314">
                  <c:v>17.565317999999976</c:v>
                </c:pt>
                <c:pt idx="315">
                  <c:v>17.808318</c:v>
                </c:pt>
                <c:pt idx="316">
                  <c:v>17.950068000000005</c:v>
                </c:pt>
                <c:pt idx="317">
                  <c:v>18.276318</c:v>
                </c:pt>
                <c:pt idx="318">
                  <c:v>18.510318000000005</c:v>
                </c:pt>
                <c:pt idx="319">
                  <c:v>19.095317999999978</c:v>
                </c:pt>
                <c:pt idx="320">
                  <c:v>19.860317999999989</c:v>
                </c:pt>
              </c:numCache>
            </c:numRef>
          </c:val>
        </c:ser>
        <c:marker val="1"/>
        <c:axId val="96985088"/>
        <c:axId val="96971008"/>
      </c:lineChart>
      <c:catAx>
        <c:axId val="96967680"/>
        <c:scaling>
          <c:orientation val="minMax"/>
        </c:scaling>
        <c:axPos val="b"/>
        <c:numFmt formatCode="mmmm" sourceLinked="0"/>
        <c:tickLblPos val="nextTo"/>
        <c:crossAx val="96969472"/>
        <c:crosses val="autoZero"/>
        <c:auto val="1"/>
        <c:lblAlgn val="ctr"/>
        <c:lblOffset val="100"/>
        <c:tickLblSkip val="31"/>
      </c:catAx>
      <c:valAx>
        <c:axId val="96969472"/>
        <c:scaling>
          <c:orientation val="minMax"/>
          <c:max val="25"/>
        </c:scaling>
        <c:axPos val="l"/>
        <c:majorGridlines/>
        <c:numFmt formatCode="0" sourceLinked="1"/>
        <c:tickLblPos val="nextTo"/>
        <c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c:spPr>
        <c:crossAx val="96967680"/>
        <c:crosses val="autoZero"/>
        <c:crossBetween val="between"/>
        <c:majorUnit val="5"/>
      </c:valAx>
      <c:valAx>
        <c:axId val="96971008"/>
        <c:scaling>
          <c:orientation val="minMax"/>
        </c:scaling>
        <c:axPos val="r"/>
        <c:numFmt formatCode="_-* #,##0\ _F_t_-;\-* #,##0\ _F_t_-;_-* &quot;-&quot;??\ _F_t_-;_-@_-" sourceLinked="1"/>
        <c:tickLblPos val="nextTo"/>
        <c:crossAx val="96985088"/>
        <c:crosses val="max"/>
        <c:crossBetween val="between"/>
        <c:majorUnit val="5"/>
      </c:valAx>
      <c:catAx>
        <c:axId val="96985088"/>
        <c:scaling>
          <c:orientation val="minMax"/>
        </c:scaling>
        <c:delete val="1"/>
        <c:axPos val="b"/>
        <c:numFmt formatCode="yyyy/mm/dd" sourceLinked="1"/>
        <c:tickLblPos val="none"/>
        <c:crossAx val="96971008"/>
        <c:crosses val="autoZero"/>
        <c:auto val="1"/>
        <c:lblAlgn val="ctr"/>
        <c:lblOffset val="100"/>
      </c:catAx>
      <c:spPr>
        <a:noFill/>
      </c:spPr>
    </c:plotArea>
    <c:legend>
      <c:legendPos val="r"/>
      <c:layout>
        <c:manualLayout>
          <c:xMode val="edge"/>
          <c:yMode val="edge"/>
          <c:x val="7.6105506613653395E-2"/>
          <c:y val="0.24585075650956895"/>
          <c:w val="0.36125768217401338"/>
          <c:h val="9.3494680457063564E-2"/>
        </c:manualLayout>
      </c:layout>
    </c:legend>
    <c:plotVisOnly val="1"/>
    <c:dispBlanksAs val="gap"/>
  </c:chart>
  <c:spPr>
    <a:noFill/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hu-H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35" tIns="44518" rIns="89035" bIns="44518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35" tIns="44518" rIns="89035" bIns="44518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89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3325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35" tIns="44518" rIns="89035" bIns="44518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89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3325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35" tIns="44518" rIns="89035" bIns="44518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33F3C9F-7EFC-4C02-A551-76E41A1AB3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0" tIns="45870" rIns="91740" bIns="45870" numCol="1" anchor="t" anchorCtr="0" compatLnSpc="1">
            <a:prstTxWarp prst="textNoShape">
              <a:avLst/>
            </a:prstTxWarp>
          </a:bodyPr>
          <a:lstStyle>
            <a:lvl1pPr defTabSz="916629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875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0" tIns="45870" rIns="91740" bIns="45870" numCol="1" anchor="t" anchorCtr="0" compatLnSpc="1">
            <a:prstTxWarp prst="textNoShape">
              <a:avLst/>
            </a:prstTxWarp>
          </a:bodyPr>
          <a:lstStyle>
            <a:lvl1pPr algn="r" defTabSz="916629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696913"/>
            <a:ext cx="503237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10075"/>
            <a:ext cx="56102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0" tIns="45870" rIns="91740" bIns="458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Mintaszöveg szerkesztése</a:t>
            </a:r>
          </a:p>
          <a:p>
            <a:pPr lvl="1"/>
            <a:r>
              <a:rPr lang="en-US" noProof="0" smtClean="0"/>
              <a:t>Második szint</a:t>
            </a:r>
          </a:p>
          <a:p>
            <a:pPr lvl="2"/>
            <a:r>
              <a:rPr lang="en-US" noProof="0" smtClean="0"/>
              <a:t>Harmadik szint</a:t>
            </a:r>
          </a:p>
          <a:p>
            <a:pPr lvl="3"/>
            <a:r>
              <a:rPr lang="en-US" noProof="0" smtClean="0"/>
              <a:t>Negyedik szint</a:t>
            </a:r>
          </a:p>
          <a:p>
            <a:pPr lvl="4"/>
            <a:r>
              <a:rPr lang="en-US" noProof="0" smtClean="0"/>
              <a:t>Ötödik szint</a:t>
            </a:r>
          </a:p>
        </p:txBody>
      </p:sp>
      <p:sp>
        <p:nvSpPr>
          <p:cNvPr id="11270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4913"/>
            <a:ext cx="3035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0" tIns="45870" rIns="91740" bIns="45870" numCol="1" anchor="b" anchorCtr="0" compatLnSpc="1">
            <a:prstTxWarp prst="textNoShape">
              <a:avLst/>
            </a:prstTxWarp>
          </a:bodyPr>
          <a:lstStyle>
            <a:lvl1pPr defTabSz="916629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pg num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8750" y="8824913"/>
            <a:ext cx="3036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40" tIns="45870" rIns="91740" bIns="45870" numCol="1" anchor="b" anchorCtr="0" compatLnSpc="1">
            <a:prstTxWarp prst="textNoShape">
              <a:avLst/>
            </a:prstTxWarp>
          </a:bodyPr>
          <a:lstStyle>
            <a:lvl1pPr algn="r" defTabSz="916629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CA02AE-E3AE-4656-9FFB-F3FCA93E2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49" y="6236174"/>
            <a:ext cx="1428751" cy="29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37063" y="1744663"/>
            <a:ext cx="7805854" cy="1681162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683831" y="3690938"/>
            <a:ext cx="6534615" cy="758825"/>
          </a:xfrm>
        </p:spPr>
        <p:txBody>
          <a:bodyPr/>
          <a:lstStyle>
            <a:lvl1pPr algn="ctr">
              <a:buNone/>
              <a:defRPr sz="2800" b="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3003550" y="5138738"/>
            <a:ext cx="3883025" cy="4143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defRPr sz="20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3998" y="720000"/>
            <a:ext cx="9612000" cy="5508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oc id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g num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241E6-0F5C-4DA4-B161-ACBA74D4FE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4000" y="720000"/>
            <a:ext cx="4716000" cy="5508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40000" y="720000"/>
            <a:ext cx="4716000" cy="2700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Tartalom helye 3"/>
          <p:cNvSpPr>
            <a:spLocks noGrp="1"/>
          </p:cNvSpPr>
          <p:nvPr>
            <p:ph sz="half" idx="12"/>
          </p:nvPr>
        </p:nvSpPr>
        <p:spPr>
          <a:xfrm>
            <a:off x="5040000" y="3528000"/>
            <a:ext cx="4716000" cy="2700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6" name="doc id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pg num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D986-438C-480D-882F-2022DABA3E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144463" y="163808"/>
            <a:ext cx="7559675" cy="468312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3"/>
          <p:cNvSpPr>
            <a:spLocks noChangeShapeType="1"/>
          </p:cNvSpPr>
          <p:nvPr userDrawn="1"/>
        </p:nvSpPr>
        <p:spPr bwMode="auto">
          <a:xfrm>
            <a:off x="2084388" y="5057775"/>
            <a:ext cx="5946775" cy="0"/>
          </a:xfrm>
          <a:prstGeom prst="line">
            <a:avLst/>
          </a:prstGeom>
          <a:noFill/>
          <a:ln w="12700">
            <a:solidFill>
              <a:srgbClr val="81B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281738"/>
            <a:ext cx="1219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1683831" y="3690938"/>
            <a:ext cx="6534615" cy="758825"/>
          </a:xfrm>
        </p:spPr>
        <p:txBody>
          <a:bodyPr/>
          <a:lstStyle>
            <a:lvl1pPr algn="ctr">
              <a:buNone/>
              <a:defRPr sz="2800" b="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353E7-A6E9-4BCE-B2C1-368553B5D2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églalap 21"/>
          <p:cNvSpPr/>
          <p:nvPr/>
        </p:nvSpPr>
        <p:spPr bwMode="auto">
          <a:xfrm>
            <a:off x="0" y="5935663"/>
            <a:ext cx="9906000" cy="925512"/>
          </a:xfrm>
          <a:prstGeom prst="rect">
            <a:avLst/>
          </a:prstGeom>
          <a:solidFill>
            <a:srgbClr val="41414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703263"/>
            <a:ext cx="9590087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463" y="100013"/>
            <a:ext cx="75596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3077" name="doc id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19325" y="6480175"/>
            <a:ext cx="68389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pg num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80513" y="6416675"/>
            <a:ext cx="5397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i="0">
                <a:solidFill>
                  <a:srgbClr val="41414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8353E7-A6E9-4BCE-B2C1-368553B5D2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3213" y="6291263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43" r:id="rId2"/>
    <p:sldLayoutId id="2147484145" r:id="rId3"/>
    <p:sldLayoutId id="2147484154" r:id="rId4"/>
    <p:sldLayoutId id="2147484155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71B000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71B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71B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71B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71B000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rgbClr val="81BC00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rgbClr val="81BC00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rgbClr val="81BC00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rgbClr val="81BC00"/>
          </a:solidFill>
          <a:latin typeface="Tahoma" pitchFamily="34" charset="0"/>
        </a:defRPr>
      </a:lvl9pPr>
    </p:titleStyle>
    <p:bodyStyle>
      <a:lvl1pPr marL="268288" indent="-268288" algn="l" rtl="0" eaLnBrk="0" fontAlgn="base" hangingPunct="0">
        <a:spcBef>
          <a:spcPts val="600"/>
        </a:spcBef>
        <a:spcAft>
          <a:spcPts val="300"/>
        </a:spcAft>
        <a:buSzPct val="140000"/>
        <a:buFont typeface="Tahoma" pitchFamily="34" charset="0"/>
        <a:buChar char="▪"/>
        <a:defRPr lang="en-US" sz="2000" dirty="0">
          <a:solidFill>
            <a:srgbClr val="414141"/>
          </a:solidFill>
          <a:latin typeface="Calibri" pitchFamily="34" charset="0"/>
          <a:ea typeface="+mn-ea"/>
          <a:cs typeface="+mn-cs"/>
        </a:defRPr>
      </a:lvl1pPr>
      <a:lvl2pPr marL="534988" indent="-266700" algn="l" rtl="0" eaLnBrk="0" fontAlgn="base" hangingPunct="0">
        <a:spcBef>
          <a:spcPts val="600"/>
        </a:spcBef>
        <a:spcAft>
          <a:spcPts val="300"/>
        </a:spcAft>
        <a:buFont typeface="Tahoma" pitchFamily="34" charset="0"/>
        <a:buChar char="–"/>
        <a:defRPr lang="en-US" sz="2000" dirty="0">
          <a:solidFill>
            <a:srgbClr val="414141"/>
          </a:solidFill>
          <a:latin typeface="Calibri" pitchFamily="34" charset="0"/>
          <a:ea typeface="+mn-ea"/>
          <a:cs typeface="+mn-cs"/>
        </a:defRPr>
      </a:lvl2pPr>
      <a:lvl3pPr marL="803275" indent="-268288" algn="l" rtl="0" eaLnBrk="0" fontAlgn="base" hangingPunct="0">
        <a:spcBef>
          <a:spcPts val="600"/>
        </a:spcBef>
        <a:spcAft>
          <a:spcPts val="300"/>
        </a:spcAft>
        <a:buFont typeface="Tahoma" pitchFamily="34" charset="0"/>
        <a:buChar char="»"/>
        <a:defRPr lang="en-US" sz="2400" dirty="0">
          <a:solidFill>
            <a:srgbClr val="414141"/>
          </a:solidFill>
          <a:latin typeface="Calibri" pitchFamily="34" charset="0"/>
          <a:ea typeface="+mn-ea"/>
          <a:cs typeface="+mn-cs"/>
        </a:defRPr>
      </a:lvl3pPr>
      <a:lvl4pPr marL="1081088" indent="-277813" algn="l" rtl="0" eaLnBrk="0" fontAlgn="base" hangingPunct="0">
        <a:spcBef>
          <a:spcPts val="600"/>
        </a:spcBef>
        <a:spcAft>
          <a:spcPts val="300"/>
        </a:spcAft>
        <a:buFont typeface="Wingdings" pitchFamily="2" charset="2"/>
        <a:buChar char="Ø"/>
        <a:defRPr lang="en-US" sz="1600" dirty="0">
          <a:solidFill>
            <a:srgbClr val="414141"/>
          </a:solidFill>
          <a:latin typeface="Calibri" pitchFamily="34" charset="0"/>
          <a:ea typeface="+mn-ea"/>
          <a:cs typeface="+mn-cs"/>
        </a:defRPr>
      </a:lvl4pPr>
      <a:lvl5pPr marL="1349375" indent="-268288" algn="l" rtl="0" eaLnBrk="0" fontAlgn="base" hangingPunct="0">
        <a:spcBef>
          <a:spcPts val="600"/>
        </a:spcBef>
        <a:spcAft>
          <a:spcPts val="300"/>
        </a:spcAft>
        <a:buFont typeface="Arial" charset="0"/>
        <a:buChar char="•"/>
        <a:defRPr lang="en-US" sz="1600" dirty="0">
          <a:solidFill>
            <a:srgbClr val="414141"/>
          </a:solidFill>
          <a:latin typeface="Calibri" pitchFamily="34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70629-7350-4116-80CC-EAB8944B5AD1}" type="datetimeFigureOut">
              <a:rPr lang="hu-HU" smtClean="0"/>
              <a:pPr/>
              <a:t>2010.11.24.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CFD5-FD24-43A1-AA6A-23476B40E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Street - Compresse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70629-7350-4116-80CC-EAB8944B5AD1}" type="datetimeFigureOut">
              <a:rPr lang="hu-HU" smtClean="0"/>
              <a:pPr/>
              <a:t>2010.11.24.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CFD5-FD24-43A1-AA6A-23476B40E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Street - Compresse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70629-7350-4116-80CC-EAB8944B5AD1}" type="datetimeFigureOut">
              <a:rPr lang="hu-HU" smtClean="0"/>
              <a:pPr/>
              <a:t>2010.11.24.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CFD5-FD24-43A1-AA6A-23476B40E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Street - Compresse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70629-7350-4116-80CC-EAB8944B5AD1}" type="datetimeFigureOut">
              <a:rPr lang="hu-HU" smtClean="0"/>
              <a:pPr/>
              <a:t>2010.11.24.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CFD5-FD24-43A1-AA6A-23476B40E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Street - Compresse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70629-7350-4116-80CC-EAB8944B5AD1}" type="datetimeFigureOut">
              <a:rPr lang="hu-HU" smtClean="0"/>
              <a:pPr/>
              <a:t>2010.11.24.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CFD5-FD24-43A1-AA6A-23476B40E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Street - Compresse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Street - Compresse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varaljay.com/hu/wp-content/uploads/2010/04/facebook.p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2" y="0"/>
            <a:ext cx="9905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Cím 2"/>
          <p:cNvSpPr>
            <a:spLocks noGrp="1"/>
          </p:cNvSpPr>
          <p:nvPr>
            <p:ph type="ctrTitle"/>
          </p:nvPr>
        </p:nvSpPr>
        <p:spPr>
          <a:xfrm>
            <a:off x="2695903" y="2835909"/>
            <a:ext cx="7210097" cy="2459627"/>
          </a:xfrm>
          <a:solidFill>
            <a:schemeClr val="accent2">
              <a:lumMod val="50000"/>
              <a:alpha val="89000"/>
            </a:schemeClr>
          </a:solidFill>
        </p:spPr>
        <p:txBody>
          <a:bodyPr/>
          <a:lstStyle/>
          <a:p>
            <a:pPr marL="361950" algn="l"/>
            <a:r>
              <a:rPr lang="hu-HU" sz="4000" dirty="0" smtClean="0"/>
              <a:t>Bookline esete a </a:t>
            </a:r>
            <a:r>
              <a:rPr lang="hu-HU" sz="4000" dirty="0" err="1" smtClean="0"/>
              <a:t>facebook-kal</a:t>
            </a:r>
            <a:r>
              <a:rPr lang="hu-HU" sz="1800" b="0" dirty="0" smtClean="0"/>
              <a:t/>
            </a:r>
            <a:br>
              <a:rPr lang="hu-HU" sz="1800" b="0" dirty="0" smtClean="0"/>
            </a:br>
            <a:r>
              <a:rPr lang="hu-HU" sz="1800" b="0" dirty="0" smtClean="0"/>
              <a:t/>
            </a:r>
            <a:br>
              <a:rPr lang="hu-HU" sz="1800" b="0" dirty="0" smtClean="0"/>
            </a:br>
            <a:r>
              <a:rPr lang="hu-HU" sz="1800" dirty="0" err="1" smtClean="0"/>
              <a:t>Starcz</a:t>
            </a:r>
            <a:r>
              <a:rPr lang="hu-HU" sz="1800" dirty="0" smtClean="0"/>
              <a:t> Ákos</a:t>
            </a:r>
            <a:br>
              <a:rPr lang="hu-HU" sz="1800" dirty="0" smtClean="0"/>
            </a:br>
            <a:r>
              <a:rPr lang="hu-HU" sz="1800" dirty="0" smtClean="0"/>
              <a:t>elnök-vezérigazgató</a:t>
            </a:r>
            <a:br>
              <a:rPr lang="hu-HU" sz="1800" dirty="0" smtClean="0"/>
            </a:br>
            <a:r>
              <a:rPr lang="hu-HU" sz="1800" dirty="0" err="1" smtClean="0"/>
              <a:t>Bookline.hu</a:t>
            </a:r>
            <a:r>
              <a:rPr lang="hu-HU" sz="1800" dirty="0" smtClean="0"/>
              <a:t> </a:t>
            </a:r>
            <a:r>
              <a:rPr lang="hu-HU" sz="1800" dirty="0" err="1" smtClean="0"/>
              <a:t>Nyrt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1152" y="342900"/>
            <a:ext cx="456917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2700000" sx="102000" sy="102000" algn="tl" rotWithShape="0">
              <a:schemeClr val="tx1">
                <a:lumMod val="85000"/>
                <a:lumOff val="15000"/>
              </a:scheme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789312"/>
            <a:ext cx="5961830" cy="463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2700000" sx="102000" sy="102000" algn="tl" rotWithShape="0">
              <a:schemeClr val="tx1">
                <a:lumMod val="85000"/>
                <a:lumOff val="15000"/>
              </a:schemeClr>
            </a:out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0335" y="3507521"/>
            <a:ext cx="6477965" cy="291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2700000" sx="102000" sy="102000" algn="tl" rotWithShape="0">
              <a:schemeClr val="tx1">
                <a:lumMod val="85000"/>
                <a:lumOff val="15000"/>
              </a:schemeClr>
            </a:outerShdw>
          </a:effectLst>
        </p:spPr>
      </p:pic>
      <p:sp>
        <p:nvSpPr>
          <p:cNvPr id="6" name="Szabadkézi sokszög 5"/>
          <p:cNvSpPr/>
          <p:nvPr/>
        </p:nvSpPr>
        <p:spPr bwMode="auto">
          <a:xfrm rot="20993206">
            <a:off x="4666140" y="5056017"/>
            <a:ext cx="3497093" cy="1164712"/>
          </a:xfrm>
          <a:custGeom>
            <a:avLst/>
            <a:gdLst>
              <a:gd name="connsiteX0" fmla="*/ 2266950 w 3735603"/>
              <a:gd name="connsiteY0" fmla="*/ 190500 h 2990850"/>
              <a:gd name="connsiteX1" fmla="*/ 2057400 w 3735603"/>
              <a:gd name="connsiteY1" fmla="*/ 95250 h 2990850"/>
              <a:gd name="connsiteX2" fmla="*/ 1714500 w 3735603"/>
              <a:gd name="connsiteY2" fmla="*/ 38100 h 2990850"/>
              <a:gd name="connsiteX3" fmla="*/ 1562100 w 3735603"/>
              <a:gd name="connsiteY3" fmla="*/ 0 h 2990850"/>
              <a:gd name="connsiteX4" fmla="*/ 742950 w 3735603"/>
              <a:gd name="connsiteY4" fmla="*/ 38100 h 2990850"/>
              <a:gd name="connsiteX5" fmla="*/ 533400 w 3735603"/>
              <a:gd name="connsiteY5" fmla="*/ 76200 h 2990850"/>
              <a:gd name="connsiteX6" fmla="*/ 361950 w 3735603"/>
              <a:gd name="connsiteY6" fmla="*/ 133350 h 2990850"/>
              <a:gd name="connsiteX7" fmla="*/ 228600 w 3735603"/>
              <a:gd name="connsiteY7" fmla="*/ 228600 h 2990850"/>
              <a:gd name="connsiteX8" fmla="*/ 38100 w 3735603"/>
              <a:gd name="connsiteY8" fmla="*/ 495300 h 2990850"/>
              <a:gd name="connsiteX9" fmla="*/ 0 w 3735603"/>
              <a:gd name="connsiteY9" fmla="*/ 609600 h 2990850"/>
              <a:gd name="connsiteX10" fmla="*/ 57150 w 3735603"/>
              <a:gd name="connsiteY10" fmla="*/ 1238250 h 2990850"/>
              <a:gd name="connsiteX11" fmla="*/ 171450 w 3735603"/>
              <a:gd name="connsiteY11" fmla="*/ 1447800 h 2990850"/>
              <a:gd name="connsiteX12" fmla="*/ 419100 w 3735603"/>
              <a:gd name="connsiteY12" fmla="*/ 1828800 h 2990850"/>
              <a:gd name="connsiteX13" fmla="*/ 476250 w 3735603"/>
              <a:gd name="connsiteY13" fmla="*/ 1924050 h 2990850"/>
              <a:gd name="connsiteX14" fmla="*/ 838200 w 3735603"/>
              <a:gd name="connsiteY14" fmla="*/ 2228850 h 2990850"/>
              <a:gd name="connsiteX15" fmla="*/ 1600200 w 3735603"/>
              <a:gd name="connsiteY15" fmla="*/ 2705100 h 2990850"/>
              <a:gd name="connsiteX16" fmla="*/ 2000250 w 3735603"/>
              <a:gd name="connsiteY16" fmla="*/ 2876550 h 2990850"/>
              <a:gd name="connsiteX17" fmla="*/ 2171700 w 3735603"/>
              <a:gd name="connsiteY17" fmla="*/ 2952750 h 2990850"/>
              <a:gd name="connsiteX18" fmla="*/ 2914650 w 3735603"/>
              <a:gd name="connsiteY18" fmla="*/ 2990850 h 2990850"/>
              <a:gd name="connsiteX19" fmla="*/ 3143250 w 3735603"/>
              <a:gd name="connsiteY19" fmla="*/ 2952750 h 2990850"/>
              <a:gd name="connsiteX20" fmla="*/ 3448050 w 3735603"/>
              <a:gd name="connsiteY20" fmla="*/ 2800350 h 2990850"/>
              <a:gd name="connsiteX21" fmla="*/ 3524250 w 3735603"/>
              <a:gd name="connsiteY21" fmla="*/ 2743200 h 2990850"/>
              <a:gd name="connsiteX22" fmla="*/ 3600450 w 3735603"/>
              <a:gd name="connsiteY22" fmla="*/ 2609850 h 2990850"/>
              <a:gd name="connsiteX23" fmla="*/ 3695700 w 3735603"/>
              <a:gd name="connsiteY23" fmla="*/ 2476500 h 2990850"/>
              <a:gd name="connsiteX24" fmla="*/ 3657600 w 3735603"/>
              <a:gd name="connsiteY24" fmla="*/ 1924050 h 2990850"/>
              <a:gd name="connsiteX25" fmla="*/ 3371850 w 3735603"/>
              <a:gd name="connsiteY25" fmla="*/ 1504950 h 2990850"/>
              <a:gd name="connsiteX26" fmla="*/ 3276600 w 3735603"/>
              <a:gd name="connsiteY26" fmla="*/ 1333500 h 2990850"/>
              <a:gd name="connsiteX27" fmla="*/ 3200400 w 3735603"/>
              <a:gd name="connsiteY27" fmla="*/ 1276350 h 2990850"/>
              <a:gd name="connsiteX28" fmla="*/ 2933700 w 3735603"/>
              <a:gd name="connsiteY28" fmla="*/ 1066800 h 2990850"/>
              <a:gd name="connsiteX29" fmla="*/ 2762250 w 3735603"/>
              <a:gd name="connsiteY29" fmla="*/ 990600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735603" h="2990850">
                <a:moveTo>
                  <a:pt x="2266950" y="190500"/>
                </a:moveTo>
                <a:cubicBezTo>
                  <a:pt x="2197100" y="158750"/>
                  <a:pt x="2131365" y="115654"/>
                  <a:pt x="2057400" y="95250"/>
                </a:cubicBezTo>
                <a:cubicBezTo>
                  <a:pt x="1945696" y="64435"/>
                  <a:pt x="1828292" y="59983"/>
                  <a:pt x="1714500" y="38100"/>
                </a:cubicBezTo>
                <a:cubicBezTo>
                  <a:pt x="1663079" y="28211"/>
                  <a:pt x="1612900" y="12700"/>
                  <a:pt x="1562100" y="0"/>
                </a:cubicBezTo>
                <a:cubicBezTo>
                  <a:pt x="1289050" y="12700"/>
                  <a:pt x="1015548" y="17908"/>
                  <a:pt x="742950" y="38100"/>
                </a:cubicBezTo>
                <a:cubicBezTo>
                  <a:pt x="672149" y="43345"/>
                  <a:pt x="601998" y="57907"/>
                  <a:pt x="533400" y="76200"/>
                </a:cubicBezTo>
                <a:cubicBezTo>
                  <a:pt x="60178" y="202393"/>
                  <a:pt x="904701" y="24800"/>
                  <a:pt x="361950" y="133350"/>
                </a:cubicBezTo>
                <a:cubicBezTo>
                  <a:pt x="317500" y="165100"/>
                  <a:pt x="268738" y="191549"/>
                  <a:pt x="228600" y="228600"/>
                </a:cubicBezTo>
                <a:cubicBezTo>
                  <a:pt x="150222" y="300949"/>
                  <a:pt x="82798" y="398454"/>
                  <a:pt x="38100" y="495300"/>
                </a:cubicBezTo>
                <a:cubicBezTo>
                  <a:pt x="21270" y="531764"/>
                  <a:pt x="12700" y="571500"/>
                  <a:pt x="0" y="609600"/>
                </a:cubicBezTo>
                <a:cubicBezTo>
                  <a:pt x="19050" y="819150"/>
                  <a:pt x="25937" y="1030164"/>
                  <a:pt x="57150" y="1238250"/>
                </a:cubicBezTo>
                <a:cubicBezTo>
                  <a:pt x="78891" y="1383188"/>
                  <a:pt x="116742" y="1344464"/>
                  <a:pt x="171450" y="1447800"/>
                </a:cubicBezTo>
                <a:cubicBezTo>
                  <a:pt x="451792" y="1977335"/>
                  <a:pt x="124872" y="1475726"/>
                  <a:pt x="419100" y="1828800"/>
                </a:cubicBezTo>
                <a:cubicBezTo>
                  <a:pt x="442804" y="1857245"/>
                  <a:pt x="449467" y="1898484"/>
                  <a:pt x="476250" y="1924050"/>
                </a:cubicBezTo>
                <a:cubicBezTo>
                  <a:pt x="590345" y="2032959"/>
                  <a:pt x="707682" y="2140284"/>
                  <a:pt x="838200" y="2228850"/>
                </a:cubicBezTo>
                <a:cubicBezTo>
                  <a:pt x="1226765" y="2492519"/>
                  <a:pt x="1264791" y="2552641"/>
                  <a:pt x="1600200" y="2705100"/>
                </a:cubicBezTo>
                <a:cubicBezTo>
                  <a:pt x="1732276" y="2765135"/>
                  <a:pt x="1867131" y="2818865"/>
                  <a:pt x="2000250" y="2876550"/>
                </a:cubicBezTo>
                <a:cubicBezTo>
                  <a:pt x="2057634" y="2901416"/>
                  <a:pt x="2109219" y="2950033"/>
                  <a:pt x="2171700" y="2952750"/>
                </a:cubicBezTo>
                <a:cubicBezTo>
                  <a:pt x="2711552" y="2976222"/>
                  <a:pt x="2463947" y="2962681"/>
                  <a:pt x="2914650" y="2990850"/>
                </a:cubicBezTo>
                <a:cubicBezTo>
                  <a:pt x="2990850" y="2978150"/>
                  <a:pt x="3069346" y="2975243"/>
                  <a:pt x="3143250" y="2952750"/>
                </a:cubicBezTo>
                <a:cubicBezTo>
                  <a:pt x="3224262" y="2928094"/>
                  <a:pt x="3365302" y="2855515"/>
                  <a:pt x="3448050" y="2800350"/>
                </a:cubicBezTo>
                <a:cubicBezTo>
                  <a:pt x="3474468" y="2782738"/>
                  <a:pt x="3498850" y="2762250"/>
                  <a:pt x="3524250" y="2743200"/>
                </a:cubicBezTo>
                <a:cubicBezTo>
                  <a:pt x="3549650" y="2698750"/>
                  <a:pt x="3571091" y="2651791"/>
                  <a:pt x="3600450" y="2609850"/>
                </a:cubicBezTo>
                <a:cubicBezTo>
                  <a:pt x="3735603" y="2416774"/>
                  <a:pt x="3584496" y="2698909"/>
                  <a:pt x="3695700" y="2476500"/>
                </a:cubicBezTo>
                <a:cubicBezTo>
                  <a:pt x="3683000" y="2292350"/>
                  <a:pt x="3689419" y="2105874"/>
                  <a:pt x="3657600" y="1924050"/>
                </a:cubicBezTo>
                <a:cubicBezTo>
                  <a:pt x="3620548" y="1712326"/>
                  <a:pt x="3494300" y="1668216"/>
                  <a:pt x="3371850" y="1504950"/>
                </a:cubicBezTo>
                <a:cubicBezTo>
                  <a:pt x="3332624" y="1452648"/>
                  <a:pt x="3315826" y="1385802"/>
                  <a:pt x="3276600" y="1333500"/>
                </a:cubicBezTo>
                <a:cubicBezTo>
                  <a:pt x="3257550" y="1308100"/>
                  <a:pt x="3223893" y="1297707"/>
                  <a:pt x="3200400" y="1276350"/>
                </a:cubicBezTo>
                <a:cubicBezTo>
                  <a:pt x="3013224" y="1106190"/>
                  <a:pt x="3135984" y="1174685"/>
                  <a:pt x="2933700" y="1066800"/>
                </a:cubicBezTo>
                <a:cubicBezTo>
                  <a:pt x="2785500" y="987760"/>
                  <a:pt x="2836992" y="990600"/>
                  <a:pt x="2762250" y="990600"/>
                </a:cubicBezTo>
              </a:path>
            </a:pathLst>
          </a:custGeom>
          <a:noFill/>
          <a:ln w="34925" cap="rnd" cmpd="sng" algn="ctr">
            <a:solidFill>
              <a:srgbClr val="F30E60"/>
            </a:solidFill>
            <a:prstDash val="solid"/>
            <a:bevel/>
            <a:headEnd type="none" w="med" len="med"/>
            <a:tailEnd type="none" w="med" len="med"/>
          </a:ln>
          <a:effectLst>
            <a:outerShdw blurRad="215900" dist="25400" sx="96000" sy="96000" algn="ctr" rotWithShape="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4347999" y="409904"/>
            <a:ext cx="1803980" cy="5933089"/>
            <a:chOff x="4347999" y="409904"/>
            <a:chExt cx="1803980" cy="59330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47999" y="409904"/>
              <a:ext cx="1803980" cy="5933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42900" dist="38100" dir="2700000" sx="102000" sy="102000" algn="tl" rotWithShape="0">
                <a:schemeClr val="tx1">
                  <a:lumMod val="85000"/>
                  <a:lumOff val="15000"/>
                </a:schemeClr>
              </a:outerShdw>
            </a:effec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3332" y="738411"/>
              <a:ext cx="1552798" cy="1951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42900" dist="38100" dir="2700000" sx="102000" sy="102000" algn="tl" rotWithShape="0">
                <a:schemeClr val="tx1">
                  <a:lumMod val="85000"/>
                  <a:lumOff val="15000"/>
                </a:schemeClr>
              </a:outerShdw>
            </a:effectLst>
          </p:spPr>
        </p:pic>
      </p:grp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35943"/>
            <a:ext cx="6221658" cy="449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2700000" sx="102000" sy="102000" algn="tl" rotWithShape="0">
              <a:schemeClr val="tx1">
                <a:lumMod val="85000"/>
                <a:lumOff val="15000"/>
              </a:scheme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4103" y="415997"/>
            <a:ext cx="6095679" cy="440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2700000" sx="102000" sy="102000" algn="tl" rotWithShape="0">
              <a:schemeClr val="tx1">
                <a:lumMod val="85000"/>
                <a:lumOff val="1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168" y="0"/>
            <a:ext cx="8317832" cy="927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97"/>
            <a:ext cx="9906000" cy="684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" y="0"/>
            <a:ext cx="9906000" cy="6857999"/>
          </a:xfrm>
          <a:prstGeom prst="rect">
            <a:avLst/>
          </a:prstGeom>
          <a:solidFill>
            <a:srgbClr val="F30E60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Cím 2"/>
          <p:cNvSpPr txBox="1">
            <a:spLocks/>
          </p:cNvSpPr>
          <p:nvPr/>
        </p:nvSpPr>
        <p:spPr bwMode="auto">
          <a:xfrm>
            <a:off x="2695903" y="3294993"/>
            <a:ext cx="7210097" cy="3056832"/>
          </a:xfrm>
          <a:prstGeom prst="rect">
            <a:avLst/>
          </a:prstGeom>
          <a:solidFill>
            <a:srgbClr val="F30E60">
              <a:alpha val="52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4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Köszönöm a figyelmet!</a:t>
            </a: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/>
            </a:r>
            <a:b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/>
            </a:r>
            <a:b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hu-H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Starcz</a:t>
            </a: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Ákos</a:t>
            </a:r>
            <a:b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starcz.akos@bookline.hu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ekerekített téglalap 41"/>
          <p:cNvSpPr/>
          <p:nvPr/>
        </p:nvSpPr>
        <p:spPr>
          <a:xfrm>
            <a:off x="1031251" y="798299"/>
            <a:ext cx="2781457" cy="508580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43" name="Lekerekített téglalap 42"/>
          <p:cNvSpPr/>
          <p:nvPr/>
        </p:nvSpPr>
        <p:spPr>
          <a:xfrm>
            <a:off x="6594166" y="798299"/>
            <a:ext cx="2631108" cy="50858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44" name="Szövegdoboz 43"/>
          <p:cNvSpPr txBox="1"/>
          <p:nvPr/>
        </p:nvSpPr>
        <p:spPr>
          <a:xfrm>
            <a:off x="1331950" y="933921"/>
            <a:ext cx="202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Bought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6894864" y="933921"/>
            <a:ext cx="202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Earned</a:t>
            </a:r>
          </a:p>
        </p:txBody>
      </p:sp>
      <p:sp>
        <p:nvSpPr>
          <p:cNvPr id="46" name="Lekerekített téglalap 45"/>
          <p:cNvSpPr/>
          <p:nvPr/>
        </p:nvSpPr>
        <p:spPr>
          <a:xfrm>
            <a:off x="1181600" y="1883271"/>
            <a:ext cx="1127618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Banner &amp; rich média</a:t>
            </a:r>
            <a:endParaRPr lang="hu-HU" sz="900" dirty="0"/>
          </a:p>
        </p:txBody>
      </p:sp>
      <p:sp>
        <p:nvSpPr>
          <p:cNvPr id="47" name="Lekerekített téglalap 46"/>
          <p:cNvSpPr/>
          <p:nvPr/>
        </p:nvSpPr>
        <p:spPr>
          <a:xfrm>
            <a:off x="2459567" y="1883271"/>
            <a:ext cx="1127618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Szponzoráció</a:t>
            </a:r>
            <a:endParaRPr lang="hu-HU" sz="900" dirty="0"/>
          </a:p>
        </p:txBody>
      </p:sp>
      <p:sp>
        <p:nvSpPr>
          <p:cNvPr id="48" name="Lekerekített téglalap 47"/>
          <p:cNvSpPr/>
          <p:nvPr/>
        </p:nvSpPr>
        <p:spPr>
          <a:xfrm>
            <a:off x="1181601" y="2425757"/>
            <a:ext cx="2405584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Fizetett keresők</a:t>
            </a:r>
            <a:endParaRPr lang="hu-HU" sz="900" dirty="0"/>
          </a:p>
        </p:txBody>
      </p:sp>
      <p:sp>
        <p:nvSpPr>
          <p:cNvPr id="49" name="Lekerekített téglalap 48"/>
          <p:cNvSpPr/>
          <p:nvPr/>
        </p:nvSpPr>
        <p:spPr>
          <a:xfrm>
            <a:off x="1181600" y="3103865"/>
            <a:ext cx="1127618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SMS</a:t>
            </a:r>
            <a:endParaRPr lang="hu-HU" sz="900" dirty="0"/>
          </a:p>
        </p:txBody>
      </p:sp>
      <p:sp>
        <p:nvSpPr>
          <p:cNvPr id="50" name="Lekerekített téglalap 49"/>
          <p:cNvSpPr/>
          <p:nvPr/>
        </p:nvSpPr>
        <p:spPr>
          <a:xfrm>
            <a:off x="1181600" y="4053215"/>
            <a:ext cx="1127618" cy="474675"/>
          </a:xfrm>
          <a:prstGeom prst="roundRect">
            <a:avLst/>
          </a:prstGeom>
          <a:solidFill>
            <a:srgbClr val="00B0F0"/>
          </a:solidFill>
          <a:ln>
            <a:solidFill>
              <a:srgbClr val="00A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Nyomtatott</a:t>
            </a:r>
            <a:endParaRPr lang="hu-HU" sz="900" dirty="0"/>
          </a:p>
        </p:txBody>
      </p:sp>
      <p:sp>
        <p:nvSpPr>
          <p:cNvPr id="51" name="Lekerekített téglalap 50"/>
          <p:cNvSpPr/>
          <p:nvPr/>
        </p:nvSpPr>
        <p:spPr>
          <a:xfrm>
            <a:off x="1181600" y="4663512"/>
            <a:ext cx="1127618" cy="4746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TV</a:t>
            </a:r>
            <a:endParaRPr lang="hu-HU" sz="900" dirty="0"/>
          </a:p>
        </p:txBody>
      </p:sp>
      <p:sp>
        <p:nvSpPr>
          <p:cNvPr id="52" name="Lekerekített téglalap 51"/>
          <p:cNvSpPr/>
          <p:nvPr/>
        </p:nvSpPr>
        <p:spPr>
          <a:xfrm>
            <a:off x="1181601" y="5341620"/>
            <a:ext cx="2330410" cy="33905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smtClean="0"/>
              <a:t>Médiatulajdonos</a:t>
            </a:r>
            <a:endParaRPr lang="hu-HU" sz="1100" dirty="0"/>
          </a:p>
        </p:txBody>
      </p:sp>
      <p:sp>
        <p:nvSpPr>
          <p:cNvPr id="53" name="Lekerekített téglalap 52"/>
          <p:cNvSpPr/>
          <p:nvPr/>
        </p:nvSpPr>
        <p:spPr>
          <a:xfrm>
            <a:off x="2475333" y="3103865"/>
            <a:ext cx="1127618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Mobil média</a:t>
            </a:r>
            <a:endParaRPr lang="hu-HU" sz="900" dirty="0"/>
          </a:p>
        </p:txBody>
      </p:sp>
      <p:sp>
        <p:nvSpPr>
          <p:cNvPr id="54" name="Lekerekített téglalap 53"/>
          <p:cNvSpPr/>
          <p:nvPr/>
        </p:nvSpPr>
        <p:spPr>
          <a:xfrm>
            <a:off x="2459567" y="4053215"/>
            <a:ext cx="1127618" cy="4746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err="1" smtClean="0"/>
              <a:t>Közterü-</a:t>
            </a:r>
            <a:endParaRPr lang="hu-HU" sz="900" dirty="0" smtClean="0"/>
          </a:p>
          <a:p>
            <a:pPr algn="ctr"/>
            <a:r>
              <a:rPr lang="hu-HU" sz="900" dirty="0" smtClean="0"/>
              <a:t>let</a:t>
            </a:r>
            <a:endParaRPr lang="hu-HU" sz="900" dirty="0"/>
          </a:p>
        </p:txBody>
      </p:sp>
      <p:sp>
        <p:nvSpPr>
          <p:cNvPr id="55" name="Lekerekített téglalap 54"/>
          <p:cNvSpPr/>
          <p:nvPr/>
        </p:nvSpPr>
        <p:spPr>
          <a:xfrm>
            <a:off x="2459567" y="4663512"/>
            <a:ext cx="1127618" cy="4746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Rádió</a:t>
            </a:r>
            <a:endParaRPr lang="hu-HU" sz="900" dirty="0"/>
          </a:p>
        </p:txBody>
      </p:sp>
      <p:sp>
        <p:nvSpPr>
          <p:cNvPr id="56" name="Lekerekített téglalap 55"/>
          <p:cNvSpPr/>
          <p:nvPr/>
        </p:nvSpPr>
        <p:spPr>
          <a:xfrm>
            <a:off x="1181601" y="1544217"/>
            <a:ext cx="2330410" cy="27124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smtClean="0"/>
              <a:t>Médiatulajdonos</a:t>
            </a:r>
            <a:endParaRPr lang="hu-HU" sz="1100" dirty="0"/>
          </a:p>
        </p:txBody>
      </p:sp>
      <p:sp>
        <p:nvSpPr>
          <p:cNvPr id="57" name="Lekerekített téglalap 56"/>
          <p:cNvSpPr/>
          <p:nvPr/>
        </p:nvSpPr>
        <p:spPr>
          <a:xfrm>
            <a:off x="3812709" y="798299"/>
            <a:ext cx="2781457" cy="50858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900"/>
          </a:p>
        </p:txBody>
      </p:sp>
      <p:sp>
        <p:nvSpPr>
          <p:cNvPr id="58" name="Lekerekített téglalap 57"/>
          <p:cNvSpPr/>
          <p:nvPr/>
        </p:nvSpPr>
        <p:spPr>
          <a:xfrm>
            <a:off x="3963058" y="1544217"/>
            <a:ext cx="2330410" cy="27124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smtClean="0"/>
              <a:t>Médiatulajdonos</a:t>
            </a:r>
            <a:endParaRPr lang="hu-HU" sz="1100" dirty="0"/>
          </a:p>
        </p:txBody>
      </p:sp>
      <p:sp>
        <p:nvSpPr>
          <p:cNvPr id="59" name="Lekerekített téglalap 58"/>
          <p:cNvSpPr/>
          <p:nvPr/>
        </p:nvSpPr>
        <p:spPr>
          <a:xfrm>
            <a:off x="3963056" y="1883271"/>
            <a:ext cx="1192243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Közösségi oldalak</a:t>
            </a:r>
            <a:endParaRPr lang="hu-HU" sz="900" dirty="0"/>
          </a:p>
        </p:txBody>
      </p:sp>
      <p:sp>
        <p:nvSpPr>
          <p:cNvPr id="60" name="Lekerekített téglalap 59"/>
          <p:cNvSpPr/>
          <p:nvPr/>
        </p:nvSpPr>
        <p:spPr>
          <a:xfrm>
            <a:off x="5241024" y="1883271"/>
            <a:ext cx="1127618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Honlap</a:t>
            </a:r>
            <a:endParaRPr lang="hu-HU" sz="900" dirty="0"/>
          </a:p>
        </p:txBody>
      </p:sp>
      <p:sp>
        <p:nvSpPr>
          <p:cNvPr id="61" name="Lekerekített téglalap 60"/>
          <p:cNvSpPr/>
          <p:nvPr/>
        </p:nvSpPr>
        <p:spPr>
          <a:xfrm>
            <a:off x="3963057" y="2493568"/>
            <a:ext cx="1127618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CRM</a:t>
            </a:r>
            <a:endParaRPr lang="hu-HU" sz="900" dirty="0"/>
          </a:p>
        </p:txBody>
      </p:sp>
      <p:sp>
        <p:nvSpPr>
          <p:cNvPr id="62" name="Lekerekített téglalap 61"/>
          <p:cNvSpPr/>
          <p:nvPr/>
        </p:nvSpPr>
        <p:spPr>
          <a:xfrm>
            <a:off x="5241024" y="2493568"/>
            <a:ext cx="2555934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SEO</a:t>
            </a:r>
            <a:endParaRPr lang="hu-HU" sz="900" dirty="0"/>
          </a:p>
        </p:txBody>
      </p:sp>
      <p:sp>
        <p:nvSpPr>
          <p:cNvPr id="63" name="Lekerekített téglalap 62"/>
          <p:cNvSpPr/>
          <p:nvPr/>
        </p:nvSpPr>
        <p:spPr>
          <a:xfrm>
            <a:off x="3963057" y="3103865"/>
            <a:ext cx="2480760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Mobil alkalmazások</a:t>
            </a:r>
            <a:endParaRPr lang="hu-HU" sz="900" dirty="0"/>
          </a:p>
        </p:txBody>
      </p:sp>
      <p:sp>
        <p:nvSpPr>
          <p:cNvPr id="64" name="Lekerekített téglalap 63"/>
          <p:cNvSpPr/>
          <p:nvPr/>
        </p:nvSpPr>
        <p:spPr>
          <a:xfrm>
            <a:off x="3963058" y="4053215"/>
            <a:ext cx="2405584" cy="4746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Csomagolás</a:t>
            </a:r>
            <a:endParaRPr lang="hu-HU" sz="900" dirty="0"/>
          </a:p>
        </p:txBody>
      </p:sp>
      <p:sp>
        <p:nvSpPr>
          <p:cNvPr id="65" name="Lekerekített téglalap 64"/>
          <p:cNvSpPr/>
          <p:nvPr/>
        </p:nvSpPr>
        <p:spPr>
          <a:xfrm>
            <a:off x="3963057" y="4663512"/>
            <a:ext cx="1127618" cy="4746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Promóciók</a:t>
            </a:r>
            <a:endParaRPr lang="hu-HU" sz="900" dirty="0"/>
          </a:p>
        </p:txBody>
      </p:sp>
      <p:sp>
        <p:nvSpPr>
          <p:cNvPr id="66" name="Lekerekített téglalap 65"/>
          <p:cNvSpPr/>
          <p:nvPr/>
        </p:nvSpPr>
        <p:spPr>
          <a:xfrm>
            <a:off x="5241024" y="4663512"/>
            <a:ext cx="1127618" cy="4746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Rendezvények</a:t>
            </a:r>
            <a:endParaRPr lang="hu-HU" sz="900" dirty="0"/>
          </a:p>
        </p:txBody>
      </p:sp>
      <p:sp>
        <p:nvSpPr>
          <p:cNvPr id="67" name="Lekerekített téglalap 66"/>
          <p:cNvSpPr/>
          <p:nvPr/>
        </p:nvSpPr>
        <p:spPr>
          <a:xfrm>
            <a:off x="3963057" y="5341620"/>
            <a:ext cx="2480760" cy="33905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smtClean="0"/>
              <a:t>Rendezvények és kereskedelem</a:t>
            </a:r>
            <a:endParaRPr lang="hu-HU" sz="1100" dirty="0"/>
          </a:p>
        </p:txBody>
      </p:sp>
      <p:sp>
        <p:nvSpPr>
          <p:cNvPr id="68" name="Lekerekített téglalap 67"/>
          <p:cNvSpPr/>
          <p:nvPr/>
        </p:nvSpPr>
        <p:spPr>
          <a:xfrm>
            <a:off x="6744515" y="1883271"/>
            <a:ext cx="2330410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Közösségi hálózatok és blog</a:t>
            </a:r>
            <a:endParaRPr lang="hu-HU" sz="900" dirty="0"/>
          </a:p>
        </p:txBody>
      </p:sp>
      <p:sp>
        <p:nvSpPr>
          <p:cNvPr id="69" name="Lekerekített téglalap 68"/>
          <p:cNvSpPr/>
          <p:nvPr/>
        </p:nvSpPr>
        <p:spPr>
          <a:xfrm>
            <a:off x="6744515" y="1544217"/>
            <a:ext cx="2330410" cy="27124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smtClean="0"/>
              <a:t>Social media</a:t>
            </a:r>
            <a:endParaRPr lang="hu-HU" sz="1100" dirty="0"/>
          </a:p>
        </p:txBody>
      </p:sp>
      <p:sp>
        <p:nvSpPr>
          <p:cNvPr id="70" name="Lekerekített téglalap 69"/>
          <p:cNvSpPr/>
          <p:nvPr/>
        </p:nvSpPr>
        <p:spPr>
          <a:xfrm>
            <a:off x="7947307" y="2493568"/>
            <a:ext cx="1127618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CRM</a:t>
            </a:r>
            <a:endParaRPr lang="hu-HU" sz="900" dirty="0"/>
          </a:p>
        </p:txBody>
      </p:sp>
      <p:sp>
        <p:nvSpPr>
          <p:cNvPr id="71" name="Lekerekített téglalap 70"/>
          <p:cNvSpPr/>
          <p:nvPr/>
        </p:nvSpPr>
        <p:spPr>
          <a:xfrm>
            <a:off x="6744515" y="3103865"/>
            <a:ext cx="2330410" cy="474675"/>
          </a:xfrm>
          <a:prstGeom prst="round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Vírus tevékenység</a:t>
            </a:r>
            <a:endParaRPr lang="hu-HU" sz="900" dirty="0"/>
          </a:p>
        </p:txBody>
      </p:sp>
      <p:sp>
        <p:nvSpPr>
          <p:cNvPr id="72" name="Lekerekített téglalap 71"/>
          <p:cNvSpPr/>
          <p:nvPr/>
        </p:nvSpPr>
        <p:spPr>
          <a:xfrm>
            <a:off x="6744515" y="4053215"/>
            <a:ext cx="2405584" cy="4746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Szóbeszéd</a:t>
            </a:r>
            <a:endParaRPr lang="hu-HU" sz="900" dirty="0"/>
          </a:p>
        </p:txBody>
      </p:sp>
      <p:sp>
        <p:nvSpPr>
          <p:cNvPr id="73" name="Lekerekített téglalap 72"/>
          <p:cNvSpPr/>
          <p:nvPr/>
        </p:nvSpPr>
        <p:spPr>
          <a:xfrm>
            <a:off x="6744515" y="4663512"/>
            <a:ext cx="2405584" cy="47467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00" dirty="0" smtClean="0"/>
              <a:t>Értékelés</a:t>
            </a:r>
            <a:endParaRPr lang="hu-HU" sz="900" dirty="0"/>
          </a:p>
        </p:txBody>
      </p:sp>
      <p:sp>
        <p:nvSpPr>
          <p:cNvPr id="74" name="Lekerekített téglalap 73"/>
          <p:cNvSpPr/>
          <p:nvPr/>
        </p:nvSpPr>
        <p:spPr>
          <a:xfrm>
            <a:off x="6669340" y="5341620"/>
            <a:ext cx="2480760" cy="33905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smtClean="0"/>
              <a:t>PR</a:t>
            </a:r>
            <a:endParaRPr lang="hu-HU" sz="1100" dirty="0"/>
          </a:p>
        </p:txBody>
      </p:sp>
      <p:sp>
        <p:nvSpPr>
          <p:cNvPr id="75" name="Szövegdoboz 74"/>
          <p:cNvSpPr txBox="1"/>
          <p:nvPr/>
        </p:nvSpPr>
        <p:spPr>
          <a:xfrm>
            <a:off x="4113407" y="933921"/>
            <a:ext cx="202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Owned</a:t>
            </a:r>
          </a:p>
        </p:txBody>
      </p:sp>
      <p:sp>
        <p:nvSpPr>
          <p:cNvPr id="76" name="Lekerekített téglalap 75"/>
          <p:cNvSpPr/>
          <p:nvPr/>
        </p:nvSpPr>
        <p:spPr>
          <a:xfrm rot="16200000">
            <a:off x="206476" y="4509482"/>
            <a:ext cx="1424015" cy="375860"/>
          </a:xfrm>
          <a:prstGeom prst="roundRect">
            <a:avLst/>
          </a:prstGeom>
          <a:solidFill>
            <a:srgbClr val="FFFF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smtClean="0">
                <a:solidFill>
                  <a:schemeClr val="tx1"/>
                </a:solidFill>
              </a:rPr>
              <a:t>FIZIKAI</a:t>
            </a:r>
            <a:endParaRPr lang="hu-HU" sz="1100" dirty="0">
              <a:solidFill>
                <a:schemeClr val="tx1"/>
              </a:solidFill>
            </a:endParaRPr>
          </a:p>
        </p:txBody>
      </p:sp>
      <p:sp>
        <p:nvSpPr>
          <p:cNvPr id="77" name="Lekerekített téglalap 76"/>
          <p:cNvSpPr/>
          <p:nvPr/>
        </p:nvSpPr>
        <p:spPr>
          <a:xfrm rot="16200000">
            <a:off x="206476" y="2475160"/>
            <a:ext cx="1424015" cy="375860"/>
          </a:xfrm>
          <a:prstGeom prst="roundRect">
            <a:avLst/>
          </a:prstGeom>
          <a:solidFill>
            <a:srgbClr val="FFFF9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smtClean="0">
                <a:solidFill>
                  <a:schemeClr val="tx1"/>
                </a:solidFill>
              </a:rPr>
              <a:t>DIGITÁLIS</a:t>
            </a:r>
            <a:endParaRPr lang="hu-HU" sz="1100" dirty="0">
              <a:solidFill>
                <a:schemeClr val="tx1"/>
              </a:solidFill>
            </a:endParaRPr>
          </a:p>
        </p:txBody>
      </p:sp>
      <p:pic>
        <p:nvPicPr>
          <p:cNvPr id="35843" name="Picture 3" descr="http://varaljay.com/hu/wp-content/uploads/2010/04/facebook-150x150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46140">
            <a:off x="5637670" y="1278283"/>
            <a:ext cx="2781858" cy="27818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" y="0"/>
            <a:ext cx="99974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ím 2"/>
          <p:cNvSpPr txBox="1">
            <a:spLocks/>
          </p:cNvSpPr>
          <p:nvPr/>
        </p:nvSpPr>
        <p:spPr bwMode="auto">
          <a:xfrm>
            <a:off x="4435523" y="3261809"/>
            <a:ext cx="5470477" cy="1446663"/>
          </a:xfrm>
          <a:prstGeom prst="rect">
            <a:avLst/>
          </a:prstGeom>
          <a:solidFill>
            <a:srgbClr val="C00000">
              <a:alpha val="76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Kisérletek</a:t>
            </a: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 saját média területén</a:t>
            </a:r>
            <a:b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3050" y="646888"/>
            <a:ext cx="3543300" cy="51264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1172" y="1123950"/>
            <a:ext cx="2982978" cy="49815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  <p:pic>
        <p:nvPicPr>
          <p:cNvPr id="5" name="Picture 2" descr="\\office\shared\grafikus\szornyes_tervek\nevnap\nevnap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2061"/>
            <a:ext cx="4285280" cy="211493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  <p:sp>
        <p:nvSpPr>
          <p:cNvPr id="6" name="Szövegdoboz 5"/>
          <p:cNvSpPr txBox="1"/>
          <p:nvPr/>
        </p:nvSpPr>
        <p:spPr>
          <a:xfrm>
            <a:off x="288223" y="353793"/>
            <a:ext cx="842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F30E60"/>
                </a:solidFill>
                <a:latin typeface="Calibri" pitchFamily="34" charset="0"/>
              </a:rPr>
              <a:t>Honlap, hírlevél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tv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8702" y="971343"/>
            <a:ext cx="5293629" cy="392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12" name="Kép 11" descr="ulpiu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2378" y="1292786"/>
            <a:ext cx="5388491" cy="39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13" name="Kép 12" descr="dougla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7012" y="1633321"/>
            <a:ext cx="5302544" cy="393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560" y="2000250"/>
            <a:ext cx="5074919" cy="400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sp>
        <p:nvSpPr>
          <p:cNvPr id="7" name="Szövegdoboz 6"/>
          <p:cNvSpPr txBox="1"/>
          <p:nvPr/>
        </p:nvSpPr>
        <p:spPr>
          <a:xfrm>
            <a:off x="288223" y="353793"/>
            <a:ext cx="842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F30E60"/>
                </a:solidFill>
                <a:latin typeface="Calibri" pitchFamily="34" charset="0"/>
              </a:rPr>
              <a:t>Márkázott </a:t>
            </a:r>
            <a:r>
              <a:rPr lang="hu-HU" sz="3200" dirty="0" err="1" smtClean="0">
                <a:solidFill>
                  <a:srgbClr val="F30E60"/>
                </a:solidFill>
                <a:latin typeface="Calibri" pitchFamily="34" charset="0"/>
              </a:rPr>
              <a:t>webshopok</a:t>
            </a:r>
            <a:endParaRPr lang="hu-HU" sz="3200" dirty="0" smtClean="0">
              <a:solidFill>
                <a:srgbClr val="F30E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4502" y="704850"/>
            <a:ext cx="2743815" cy="546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3537" y="917527"/>
            <a:ext cx="6173461" cy="502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586" y="361950"/>
            <a:ext cx="4651813" cy="572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sp>
        <p:nvSpPr>
          <p:cNvPr id="6" name="Szövegdoboz 5"/>
          <p:cNvSpPr txBox="1"/>
          <p:nvPr/>
        </p:nvSpPr>
        <p:spPr>
          <a:xfrm>
            <a:off x="288223" y="353793"/>
            <a:ext cx="842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F30E60"/>
                </a:solidFill>
                <a:latin typeface="Calibri" pitchFamily="34" charset="0"/>
              </a:rPr>
              <a:t>Külső felületek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9171" y="647700"/>
            <a:ext cx="6692503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1300" y="708969"/>
            <a:ext cx="6286500" cy="464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/>
          <p:cNvGraphicFramePr/>
          <p:nvPr/>
        </p:nvGraphicFramePr>
        <p:xfrm>
          <a:off x="380009" y="1045028"/>
          <a:ext cx="8085117" cy="534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288223" y="353793"/>
            <a:ext cx="842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00B0F0"/>
                </a:solidFill>
                <a:latin typeface="Calibri" pitchFamily="34" charset="0"/>
              </a:rPr>
              <a:t>Bevételi arányok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1852" y="0"/>
            <a:ext cx="3364148" cy="417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17500" dist="38100" dir="2700000" sx="105000" sy="105000" algn="tl" rotWithShape="0">
              <a:prstClr val="black">
                <a:alpha val="35000"/>
              </a:prstClr>
            </a:outerShdw>
          </a:effectLst>
        </p:spPr>
      </p:pic>
      <p:sp>
        <p:nvSpPr>
          <p:cNvPr id="6" name="Szalagnyíl lefelé 5"/>
          <p:cNvSpPr/>
          <p:nvPr/>
        </p:nvSpPr>
        <p:spPr bwMode="auto">
          <a:xfrm rot="20631167">
            <a:off x="4093959" y="492977"/>
            <a:ext cx="1645568" cy="605028"/>
          </a:xfrm>
          <a:prstGeom prst="curvedDownArrow">
            <a:avLst>
              <a:gd name="adj1" fmla="val 24705"/>
              <a:gd name="adj2" fmla="val 50000"/>
              <a:gd name="adj3" fmla="val 26188"/>
            </a:avLst>
          </a:prstGeom>
          <a:solidFill>
            <a:srgbClr val="A6FF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1">
        <p:bldAsOne/>
      </p:bldGraphic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rtalom helye 2"/>
          <p:cNvGraphicFramePr>
            <a:graphicFrameLocks noGrp="1"/>
          </p:cNvGraphicFramePr>
          <p:nvPr>
            <p:ph sz="half" idx="1"/>
          </p:nvPr>
        </p:nvGraphicFramePr>
        <p:xfrm>
          <a:off x="144463" y="178130"/>
          <a:ext cx="9612312" cy="6412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229340" y="247650"/>
            <a:ext cx="8762260" cy="584775"/>
          </a:xfrm>
          <a:prstGeom prst="rect">
            <a:avLst/>
          </a:prstGeom>
          <a:solidFill>
            <a:srgbClr val="414141"/>
          </a:solidFill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00B0F0"/>
                </a:solidFill>
                <a:latin typeface="Calibri" pitchFamily="34" charset="0"/>
              </a:rPr>
              <a:t>Rajongók és bevétel alakulása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/>
          <p:cNvGrpSpPr/>
          <p:nvPr/>
        </p:nvGrpSpPr>
        <p:grpSpPr>
          <a:xfrm>
            <a:off x="3905250" y="304800"/>
            <a:ext cx="6000750" cy="3663329"/>
            <a:chOff x="3905250" y="304800"/>
            <a:chExt cx="6000750" cy="366332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05250" y="304800"/>
              <a:ext cx="6000750" cy="96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62475" y="794370"/>
              <a:ext cx="4810125" cy="3173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42900" dist="38100" dir="2700000" sx="102000" sy="102000" algn="tl" rotWithShape="0">
                <a:schemeClr val="tx1">
                  <a:lumMod val="85000"/>
                  <a:lumOff val="15000"/>
                </a:schemeClr>
              </a:outerShdw>
              <a:softEdge rad="31750"/>
            </a:effectLst>
          </p:spPr>
        </p:pic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1300" y="3333100"/>
            <a:ext cx="6375639" cy="312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2700000" sx="102000" sy="102000" algn="tl" rotWithShape="0">
              <a:schemeClr val="tx1">
                <a:lumMod val="85000"/>
                <a:lumOff val="15000"/>
              </a:scheme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50" y="1528866"/>
            <a:ext cx="6352026" cy="303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2700000" sx="102000" sy="102000" algn="tl" rotWithShape="0">
              <a:schemeClr val="tx1">
                <a:lumMod val="85000"/>
                <a:lumOff val="15000"/>
              </a:schemeClr>
            </a:outerShdw>
          </a:effectLst>
        </p:spPr>
      </p:pic>
      <p:sp>
        <p:nvSpPr>
          <p:cNvPr id="26" name="Szabadkézi sokszög 25"/>
          <p:cNvSpPr/>
          <p:nvPr/>
        </p:nvSpPr>
        <p:spPr bwMode="auto">
          <a:xfrm rot="20993206">
            <a:off x="2132378" y="2658396"/>
            <a:ext cx="4235928" cy="1712180"/>
          </a:xfrm>
          <a:custGeom>
            <a:avLst/>
            <a:gdLst>
              <a:gd name="connsiteX0" fmla="*/ 2266950 w 3735603"/>
              <a:gd name="connsiteY0" fmla="*/ 190500 h 2990850"/>
              <a:gd name="connsiteX1" fmla="*/ 2057400 w 3735603"/>
              <a:gd name="connsiteY1" fmla="*/ 95250 h 2990850"/>
              <a:gd name="connsiteX2" fmla="*/ 1714500 w 3735603"/>
              <a:gd name="connsiteY2" fmla="*/ 38100 h 2990850"/>
              <a:gd name="connsiteX3" fmla="*/ 1562100 w 3735603"/>
              <a:gd name="connsiteY3" fmla="*/ 0 h 2990850"/>
              <a:gd name="connsiteX4" fmla="*/ 742950 w 3735603"/>
              <a:gd name="connsiteY4" fmla="*/ 38100 h 2990850"/>
              <a:gd name="connsiteX5" fmla="*/ 533400 w 3735603"/>
              <a:gd name="connsiteY5" fmla="*/ 76200 h 2990850"/>
              <a:gd name="connsiteX6" fmla="*/ 361950 w 3735603"/>
              <a:gd name="connsiteY6" fmla="*/ 133350 h 2990850"/>
              <a:gd name="connsiteX7" fmla="*/ 228600 w 3735603"/>
              <a:gd name="connsiteY7" fmla="*/ 228600 h 2990850"/>
              <a:gd name="connsiteX8" fmla="*/ 38100 w 3735603"/>
              <a:gd name="connsiteY8" fmla="*/ 495300 h 2990850"/>
              <a:gd name="connsiteX9" fmla="*/ 0 w 3735603"/>
              <a:gd name="connsiteY9" fmla="*/ 609600 h 2990850"/>
              <a:gd name="connsiteX10" fmla="*/ 57150 w 3735603"/>
              <a:gd name="connsiteY10" fmla="*/ 1238250 h 2990850"/>
              <a:gd name="connsiteX11" fmla="*/ 171450 w 3735603"/>
              <a:gd name="connsiteY11" fmla="*/ 1447800 h 2990850"/>
              <a:gd name="connsiteX12" fmla="*/ 419100 w 3735603"/>
              <a:gd name="connsiteY12" fmla="*/ 1828800 h 2990850"/>
              <a:gd name="connsiteX13" fmla="*/ 476250 w 3735603"/>
              <a:gd name="connsiteY13" fmla="*/ 1924050 h 2990850"/>
              <a:gd name="connsiteX14" fmla="*/ 838200 w 3735603"/>
              <a:gd name="connsiteY14" fmla="*/ 2228850 h 2990850"/>
              <a:gd name="connsiteX15" fmla="*/ 1600200 w 3735603"/>
              <a:gd name="connsiteY15" fmla="*/ 2705100 h 2990850"/>
              <a:gd name="connsiteX16" fmla="*/ 2000250 w 3735603"/>
              <a:gd name="connsiteY16" fmla="*/ 2876550 h 2990850"/>
              <a:gd name="connsiteX17" fmla="*/ 2171700 w 3735603"/>
              <a:gd name="connsiteY17" fmla="*/ 2952750 h 2990850"/>
              <a:gd name="connsiteX18" fmla="*/ 2914650 w 3735603"/>
              <a:gd name="connsiteY18" fmla="*/ 2990850 h 2990850"/>
              <a:gd name="connsiteX19" fmla="*/ 3143250 w 3735603"/>
              <a:gd name="connsiteY19" fmla="*/ 2952750 h 2990850"/>
              <a:gd name="connsiteX20" fmla="*/ 3448050 w 3735603"/>
              <a:gd name="connsiteY20" fmla="*/ 2800350 h 2990850"/>
              <a:gd name="connsiteX21" fmla="*/ 3524250 w 3735603"/>
              <a:gd name="connsiteY21" fmla="*/ 2743200 h 2990850"/>
              <a:gd name="connsiteX22" fmla="*/ 3600450 w 3735603"/>
              <a:gd name="connsiteY22" fmla="*/ 2609850 h 2990850"/>
              <a:gd name="connsiteX23" fmla="*/ 3695700 w 3735603"/>
              <a:gd name="connsiteY23" fmla="*/ 2476500 h 2990850"/>
              <a:gd name="connsiteX24" fmla="*/ 3657600 w 3735603"/>
              <a:gd name="connsiteY24" fmla="*/ 1924050 h 2990850"/>
              <a:gd name="connsiteX25" fmla="*/ 3371850 w 3735603"/>
              <a:gd name="connsiteY25" fmla="*/ 1504950 h 2990850"/>
              <a:gd name="connsiteX26" fmla="*/ 3276600 w 3735603"/>
              <a:gd name="connsiteY26" fmla="*/ 1333500 h 2990850"/>
              <a:gd name="connsiteX27" fmla="*/ 3200400 w 3735603"/>
              <a:gd name="connsiteY27" fmla="*/ 1276350 h 2990850"/>
              <a:gd name="connsiteX28" fmla="*/ 2933700 w 3735603"/>
              <a:gd name="connsiteY28" fmla="*/ 1066800 h 2990850"/>
              <a:gd name="connsiteX29" fmla="*/ 2762250 w 3735603"/>
              <a:gd name="connsiteY29" fmla="*/ 990600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735603" h="2990850">
                <a:moveTo>
                  <a:pt x="2266950" y="190500"/>
                </a:moveTo>
                <a:cubicBezTo>
                  <a:pt x="2197100" y="158750"/>
                  <a:pt x="2131365" y="115654"/>
                  <a:pt x="2057400" y="95250"/>
                </a:cubicBezTo>
                <a:cubicBezTo>
                  <a:pt x="1945696" y="64435"/>
                  <a:pt x="1828292" y="59983"/>
                  <a:pt x="1714500" y="38100"/>
                </a:cubicBezTo>
                <a:cubicBezTo>
                  <a:pt x="1663079" y="28211"/>
                  <a:pt x="1612900" y="12700"/>
                  <a:pt x="1562100" y="0"/>
                </a:cubicBezTo>
                <a:cubicBezTo>
                  <a:pt x="1289050" y="12700"/>
                  <a:pt x="1015548" y="17908"/>
                  <a:pt x="742950" y="38100"/>
                </a:cubicBezTo>
                <a:cubicBezTo>
                  <a:pt x="672149" y="43345"/>
                  <a:pt x="601998" y="57907"/>
                  <a:pt x="533400" y="76200"/>
                </a:cubicBezTo>
                <a:cubicBezTo>
                  <a:pt x="60178" y="202393"/>
                  <a:pt x="904701" y="24800"/>
                  <a:pt x="361950" y="133350"/>
                </a:cubicBezTo>
                <a:cubicBezTo>
                  <a:pt x="317500" y="165100"/>
                  <a:pt x="268738" y="191549"/>
                  <a:pt x="228600" y="228600"/>
                </a:cubicBezTo>
                <a:cubicBezTo>
                  <a:pt x="150222" y="300949"/>
                  <a:pt x="82798" y="398454"/>
                  <a:pt x="38100" y="495300"/>
                </a:cubicBezTo>
                <a:cubicBezTo>
                  <a:pt x="21270" y="531764"/>
                  <a:pt x="12700" y="571500"/>
                  <a:pt x="0" y="609600"/>
                </a:cubicBezTo>
                <a:cubicBezTo>
                  <a:pt x="19050" y="819150"/>
                  <a:pt x="25937" y="1030164"/>
                  <a:pt x="57150" y="1238250"/>
                </a:cubicBezTo>
                <a:cubicBezTo>
                  <a:pt x="78891" y="1383188"/>
                  <a:pt x="116742" y="1344464"/>
                  <a:pt x="171450" y="1447800"/>
                </a:cubicBezTo>
                <a:cubicBezTo>
                  <a:pt x="451792" y="1977335"/>
                  <a:pt x="124872" y="1475726"/>
                  <a:pt x="419100" y="1828800"/>
                </a:cubicBezTo>
                <a:cubicBezTo>
                  <a:pt x="442804" y="1857245"/>
                  <a:pt x="449467" y="1898484"/>
                  <a:pt x="476250" y="1924050"/>
                </a:cubicBezTo>
                <a:cubicBezTo>
                  <a:pt x="590345" y="2032959"/>
                  <a:pt x="707682" y="2140284"/>
                  <a:pt x="838200" y="2228850"/>
                </a:cubicBezTo>
                <a:cubicBezTo>
                  <a:pt x="1226765" y="2492519"/>
                  <a:pt x="1264791" y="2552641"/>
                  <a:pt x="1600200" y="2705100"/>
                </a:cubicBezTo>
                <a:cubicBezTo>
                  <a:pt x="1732276" y="2765135"/>
                  <a:pt x="1867131" y="2818865"/>
                  <a:pt x="2000250" y="2876550"/>
                </a:cubicBezTo>
                <a:cubicBezTo>
                  <a:pt x="2057634" y="2901416"/>
                  <a:pt x="2109219" y="2950033"/>
                  <a:pt x="2171700" y="2952750"/>
                </a:cubicBezTo>
                <a:cubicBezTo>
                  <a:pt x="2711552" y="2976222"/>
                  <a:pt x="2463947" y="2962681"/>
                  <a:pt x="2914650" y="2990850"/>
                </a:cubicBezTo>
                <a:cubicBezTo>
                  <a:pt x="2990850" y="2978150"/>
                  <a:pt x="3069346" y="2975243"/>
                  <a:pt x="3143250" y="2952750"/>
                </a:cubicBezTo>
                <a:cubicBezTo>
                  <a:pt x="3224262" y="2928094"/>
                  <a:pt x="3365302" y="2855515"/>
                  <a:pt x="3448050" y="2800350"/>
                </a:cubicBezTo>
                <a:cubicBezTo>
                  <a:pt x="3474468" y="2782738"/>
                  <a:pt x="3498850" y="2762250"/>
                  <a:pt x="3524250" y="2743200"/>
                </a:cubicBezTo>
                <a:cubicBezTo>
                  <a:pt x="3549650" y="2698750"/>
                  <a:pt x="3571091" y="2651791"/>
                  <a:pt x="3600450" y="2609850"/>
                </a:cubicBezTo>
                <a:cubicBezTo>
                  <a:pt x="3735603" y="2416774"/>
                  <a:pt x="3584496" y="2698909"/>
                  <a:pt x="3695700" y="2476500"/>
                </a:cubicBezTo>
                <a:cubicBezTo>
                  <a:pt x="3683000" y="2292350"/>
                  <a:pt x="3689419" y="2105874"/>
                  <a:pt x="3657600" y="1924050"/>
                </a:cubicBezTo>
                <a:cubicBezTo>
                  <a:pt x="3620548" y="1712326"/>
                  <a:pt x="3494300" y="1668216"/>
                  <a:pt x="3371850" y="1504950"/>
                </a:cubicBezTo>
                <a:cubicBezTo>
                  <a:pt x="3332624" y="1452648"/>
                  <a:pt x="3315826" y="1385802"/>
                  <a:pt x="3276600" y="1333500"/>
                </a:cubicBezTo>
                <a:cubicBezTo>
                  <a:pt x="3257550" y="1308100"/>
                  <a:pt x="3223893" y="1297707"/>
                  <a:pt x="3200400" y="1276350"/>
                </a:cubicBezTo>
                <a:cubicBezTo>
                  <a:pt x="3013224" y="1106190"/>
                  <a:pt x="3135984" y="1174685"/>
                  <a:pt x="2933700" y="1066800"/>
                </a:cubicBezTo>
                <a:cubicBezTo>
                  <a:pt x="2785500" y="987760"/>
                  <a:pt x="2836992" y="990600"/>
                  <a:pt x="2762250" y="990600"/>
                </a:cubicBezTo>
              </a:path>
            </a:pathLst>
          </a:custGeom>
          <a:noFill/>
          <a:ln w="34925" cap="rnd" cmpd="sng" algn="ctr">
            <a:solidFill>
              <a:srgbClr val="F30E60"/>
            </a:solidFill>
            <a:prstDash val="solid"/>
            <a:bevel/>
            <a:headEnd type="none" w="med" len="med"/>
            <a:tailEnd type="none" w="med" len="med"/>
          </a:ln>
          <a:effectLst>
            <a:outerShdw blurRad="215900" dist="25400" sx="96000" sy="96000" algn="ctr" rotWithShape="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Szabadkézi sokszög 26"/>
          <p:cNvSpPr/>
          <p:nvPr/>
        </p:nvSpPr>
        <p:spPr bwMode="auto">
          <a:xfrm rot="20993206">
            <a:off x="4655242" y="4790975"/>
            <a:ext cx="4223261" cy="1443239"/>
          </a:xfrm>
          <a:custGeom>
            <a:avLst/>
            <a:gdLst>
              <a:gd name="connsiteX0" fmla="*/ 2266950 w 3735603"/>
              <a:gd name="connsiteY0" fmla="*/ 190500 h 2990850"/>
              <a:gd name="connsiteX1" fmla="*/ 2057400 w 3735603"/>
              <a:gd name="connsiteY1" fmla="*/ 95250 h 2990850"/>
              <a:gd name="connsiteX2" fmla="*/ 1714500 w 3735603"/>
              <a:gd name="connsiteY2" fmla="*/ 38100 h 2990850"/>
              <a:gd name="connsiteX3" fmla="*/ 1562100 w 3735603"/>
              <a:gd name="connsiteY3" fmla="*/ 0 h 2990850"/>
              <a:gd name="connsiteX4" fmla="*/ 742950 w 3735603"/>
              <a:gd name="connsiteY4" fmla="*/ 38100 h 2990850"/>
              <a:gd name="connsiteX5" fmla="*/ 533400 w 3735603"/>
              <a:gd name="connsiteY5" fmla="*/ 76200 h 2990850"/>
              <a:gd name="connsiteX6" fmla="*/ 361950 w 3735603"/>
              <a:gd name="connsiteY6" fmla="*/ 133350 h 2990850"/>
              <a:gd name="connsiteX7" fmla="*/ 228600 w 3735603"/>
              <a:gd name="connsiteY7" fmla="*/ 228600 h 2990850"/>
              <a:gd name="connsiteX8" fmla="*/ 38100 w 3735603"/>
              <a:gd name="connsiteY8" fmla="*/ 495300 h 2990850"/>
              <a:gd name="connsiteX9" fmla="*/ 0 w 3735603"/>
              <a:gd name="connsiteY9" fmla="*/ 609600 h 2990850"/>
              <a:gd name="connsiteX10" fmla="*/ 57150 w 3735603"/>
              <a:gd name="connsiteY10" fmla="*/ 1238250 h 2990850"/>
              <a:gd name="connsiteX11" fmla="*/ 171450 w 3735603"/>
              <a:gd name="connsiteY11" fmla="*/ 1447800 h 2990850"/>
              <a:gd name="connsiteX12" fmla="*/ 419100 w 3735603"/>
              <a:gd name="connsiteY12" fmla="*/ 1828800 h 2990850"/>
              <a:gd name="connsiteX13" fmla="*/ 476250 w 3735603"/>
              <a:gd name="connsiteY13" fmla="*/ 1924050 h 2990850"/>
              <a:gd name="connsiteX14" fmla="*/ 838200 w 3735603"/>
              <a:gd name="connsiteY14" fmla="*/ 2228850 h 2990850"/>
              <a:gd name="connsiteX15" fmla="*/ 1600200 w 3735603"/>
              <a:gd name="connsiteY15" fmla="*/ 2705100 h 2990850"/>
              <a:gd name="connsiteX16" fmla="*/ 2000250 w 3735603"/>
              <a:gd name="connsiteY16" fmla="*/ 2876550 h 2990850"/>
              <a:gd name="connsiteX17" fmla="*/ 2171700 w 3735603"/>
              <a:gd name="connsiteY17" fmla="*/ 2952750 h 2990850"/>
              <a:gd name="connsiteX18" fmla="*/ 2914650 w 3735603"/>
              <a:gd name="connsiteY18" fmla="*/ 2990850 h 2990850"/>
              <a:gd name="connsiteX19" fmla="*/ 3143250 w 3735603"/>
              <a:gd name="connsiteY19" fmla="*/ 2952750 h 2990850"/>
              <a:gd name="connsiteX20" fmla="*/ 3448050 w 3735603"/>
              <a:gd name="connsiteY20" fmla="*/ 2800350 h 2990850"/>
              <a:gd name="connsiteX21" fmla="*/ 3524250 w 3735603"/>
              <a:gd name="connsiteY21" fmla="*/ 2743200 h 2990850"/>
              <a:gd name="connsiteX22" fmla="*/ 3600450 w 3735603"/>
              <a:gd name="connsiteY22" fmla="*/ 2609850 h 2990850"/>
              <a:gd name="connsiteX23" fmla="*/ 3695700 w 3735603"/>
              <a:gd name="connsiteY23" fmla="*/ 2476500 h 2990850"/>
              <a:gd name="connsiteX24" fmla="*/ 3657600 w 3735603"/>
              <a:gd name="connsiteY24" fmla="*/ 1924050 h 2990850"/>
              <a:gd name="connsiteX25" fmla="*/ 3371850 w 3735603"/>
              <a:gd name="connsiteY25" fmla="*/ 1504950 h 2990850"/>
              <a:gd name="connsiteX26" fmla="*/ 3276600 w 3735603"/>
              <a:gd name="connsiteY26" fmla="*/ 1333500 h 2990850"/>
              <a:gd name="connsiteX27" fmla="*/ 3200400 w 3735603"/>
              <a:gd name="connsiteY27" fmla="*/ 1276350 h 2990850"/>
              <a:gd name="connsiteX28" fmla="*/ 2933700 w 3735603"/>
              <a:gd name="connsiteY28" fmla="*/ 1066800 h 2990850"/>
              <a:gd name="connsiteX29" fmla="*/ 2762250 w 3735603"/>
              <a:gd name="connsiteY29" fmla="*/ 990600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735603" h="2990850">
                <a:moveTo>
                  <a:pt x="2266950" y="190500"/>
                </a:moveTo>
                <a:cubicBezTo>
                  <a:pt x="2197100" y="158750"/>
                  <a:pt x="2131365" y="115654"/>
                  <a:pt x="2057400" y="95250"/>
                </a:cubicBezTo>
                <a:cubicBezTo>
                  <a:pt x="1945696" y="64435"/>
                  <a:pt x="1828292" y="59983"/>
                  <a:pt x="1714500" y="38100"/>
                </a:cubicBezTo>
                <a:cubicBezTo>
                  <a:pt x="1663079" y="28211"/>
                  <a:pt x="1612900" y="12700"/>
                  <a:pt x="1562100" y="0"/>
                </a:cubicBezTo>
                <a:cubicBezTo>
                  <a:pt x="1289050" y="12700"/>
                  <a:pt x="1015548" y="17908"/>
                  <a:pt x="742950" y="38100"/>
                </a:cubicBezTo>
                <a:cubicBezTo>
                  <a:pt x="672149" y="43345"/>
                  <a:pt x="601998" y="57907"/>
                  <a:pt x="533400" y="76200"/>
                </a:cubicBezTo>
                <a:cubicBezTo>
                  <a:pt x="60178" y="202393"/>
                  <a:pt x="904701" y="24800"/>
                  <a:pt x="361950" y="133350"/>
                </a:cubicBezTo>
                <a:cubicBezTo>
                  <a:pt x="317500" y="165100"/>
                  <a:pt x="268738" y="191549"/>
                  <a:pt x="228600" y="228600"/>
                </a:cubicBezTo>
                <a:cubicBezTo>
                  <a:pt x="150222" y="300949"/>
                  <a:pt x="82798" y="398454"/>
                  <a:pt x="38100" y="495300"/>
                </a:cubicBezTo>
                <a:cubicBezTo>
                  <a:pt x="21270" y="531764"/>
                  <a:pt x="12700" y="571500"/>
                  <a:pt x="0" y="609600"/>
                </a:cubicBezTo>
                <a:cubicBezTo>
                  <a:pt x="19050" y="819150"/>
                  <a:pt x="25937" y="1030164"/>
                  <a:pt x="57150" y="1238250"/>
                </a:cubicBezTo>
                <a:cubicBezTo>
                  <a:pt x="78891" y="1383188"/>
                  <a:pt x="116742" y="1344464"/>
                  <a:pt x="171450" y="1447800"/>
                </a:cubicBezTo>
                <a:cubicBezTo>
                  <a:pt x="451792" y="1977335"/>
                  <a:pt x="124872" y="1475726"/>
                  <a:pt x="419100" y="1828800"/>
                </a:cubicBezTo>
                <a:cubicBezTo>
                  <a:pt x="442804" y="1857245"/>
                  <a:pt x="449467" y="1898484"/>
                  <a:pt x="476250" y="1924050"/>
                </a:cubicBezTo>
                <a:cubicBezTo>
                  <a:pt x="590345" y="2032959"/>
                  <a:pt x="707682" y="2140284"/>
                  <a:pt x="838200" y="2228850"/>
                </a:cubicBezTo>
                <a:cubicBezTo>
                  <a:pt x="1226765" y="2492519"/>
                  <a:pt x="1264791" y="2552641"/>
                  <a:pt x="1600200" y="2705100"/>
                </a:cubicBezTo>
                <a:cubicBezTo>
                  <a:pt x="1732276" y="2765135"/>
                  <a:pt x="1867131" y="2818865"/>
                  <a:pt x="2000250" y="2876550"/>
                </a:cubicBezTo>
                <a:cubicBezTo>
                  <a:pt x="2057634" y="2901416"/>
                  <a:pt x="2109219" y="2950033"/>
                  <a:pt x="2171700" y="2952750"/>
                </a:cubicBezTo>
                <a:cubicBezTo>
                  <a:pt x="2711552" y="2976222"/>
                  <a:pt x="2463947" y="2962681"/>
                  <a:pt x="2914650" y="2990850"/>
                </a:cubicBezTo>
                <a:cubicBezTo>
                  <a:pt x="2990850" y="2978150"/>
                  <a:pt x="3069346" y="2975243"/>
                  <a:pt x="3143250" y="2952750"/>
                </a:cubicBezTo>
                <a:cubicBezTo>
                  <a:pt x="3224262" y="2928094"/>
                  <a:pt x="3365302" y="2855515"/>
                  <a:pt x="3448050" y="2800350"/>
                </a:cubicBezTo>
                <a:cubicBezTo>
                  <a:pt x="3474468" y="2782738"/>
                  <a:pt x="3498850" y="2762250"/>
                  <a:pt x="3524250" y="2743200"/>
                </a:cubicBezTo>
                <a:cubicBezTo>
                  <a:pt x="3549650" y="2698750"/>
                  <a:pt x="3571091" y="2651791"/>
                  <a:pt x="3600450" y="2609850"/>
                </a:cubicBezTo>
                <a:cubicBezTo>
                  <a:pt x="3735603" y="2416774"/>
                  <a:pt x="3584496" y="2698909"/>
                  <a:pt x="3695700" y="2476500"/>
                </a:cubicBezTo>
                <a:cubicBezTo>
                  <a:pt x="3683000" y="2292350"/>
                  <a:pt x="3689419" y="2105874"/>
                  <a:pt x="3657600" y="1924050"/>
                </a:cubicBezTo>
                <a:cubicBezTo>
                  <a:pt x="3620548" y="1712326"/>
                  <a:pt x="3494300" y="1668216"/>
                  <a:pt x="3371850" y="1504950"/>
                </a:cubicBezTo>
                <a:cubicBezTo>
                  <a:pt x="3332624" y="1452648"/>
                  <a:pt x="3315826" y="1385802"/>
                  <a:pt x="3276600" y="1333500"/>
                </a:cubicBezTo>
                <a:cubicBezTo>
                  <a:pt x="3257550" y="1308100"/>
                  <a:pt x="3223893" y="1297707"/>
                  <a:pt x="3200400" y="1276350"/>
                </a:cubicBezTo>
                <a:cubicBezTo>
                  <a:pt x="3013224" y="1106190"/>
                  <a:pt x="3135984" y="1174685"/>
                  <a:pt x="2933700" y="1066800"/>
                </a:cubicBezTo>
                <a:cubicBezTo>
                  <a:pt x="2785500" y="987760"/>
                  <a:pt x="2836992" y="990600"/>
                  <a:pt x="2762250" y="990600"/>
                </a:cubicBezTo>
              </a:path>
            </a:pathLst>
          </a:custGeom>
          <a:noFill/>
          <a:ln w="34925" cap="rnd" cmpd="sng" algn="ctr">
            <a:solidFill>
              <a:srgbClr val="F30E60"/>
            </a:solidFill>
            <a:prstDash val="solid"/>
            <a:bevel/>
            <a:headEnd type="none" w="med" len="med"/>
            <a:tailEnd type="none" w="med" len="med"/>
          </a:ln>
          <a:effectLst>
            <a:outerShdw blurRad="215900" dist="25400" sx="96000" sy="96000" algn="ctr" rotWithShape="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5556&quot;/&gt;&lt;partner val=&quot;536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2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 val=&quot;.&quot;&gt;.&lt;/m_chDecimalSymbol&gt;&lt;m_nGroupingDigits val=&quot;3&quot;/&gt;&lt;m_chGroupingSymbol val=&quot;,&quot;&gt;,&lt;/m_chGroupingSymbol&gt;&lt;/m_precDefault&gt;&lt;/CDefaultPrec&gt;&lt;/root&gt;"/>
  <p:tag name="THINKCELLUNDODONOTDELETE" val="1059"/>
</p:tagLst>
</file>

<file path=ppt/theme/theme1.xml><?xml version="1.0" encoding="utf-8"?>
<a:theme xmlns:a="http://schemas.openxmlformats.org/drawingml/2006/main" name="Egyéni tervezés">
  <a:themeElements>
    <a:clrScheme name="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gyéni tervezé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40553</TotalTime>
  <Words>83</Words>
  <Application>Microsoft Office PowerPoint</Application>
  <PresentationFormat>A4 (210x297 mm)</PresentationFormat>
  <Paragraphs>46</Paragraphs>
  <Slides>15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6</vt:i4>
      </vt:variant>
      <vt:variant>
        <vt:lpstr>Diacímek</vt:lpstr>
      </vt:variant>
      <vt:variant>
        <vt:i4>15</vt:i4>
      </vt:variant>
    </vt:vector>
  </HeadingPairs>
  <TitlesOfParts>
    <vt:vector size="21" baseType="lpstr">
      <vt:lpstr>Egyéni tervezés</vt:lpstr>
      <vt:lpstr>2_Egyéni tervezés</vt:lpstr>
      <vt:lpstr>1_Egyéni tervezés</vt:lpstr>
      <vt:lpstr>3_Egyéni tervezés</vt:lpstr>
      <vt:lpstr>4_Egyéni tervezés</vt:lpstr>
      <vt:lpstr>5_Egyéni tervezés</vt:lpstr>
      <vt:lpstr>Bookline esete a facebook-kal  Starcz Ákos elnök-vezérigazgató Bookline.hu Nyrt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</vt:vector>
  </TitlesOfParts>
  <Company>OTP Bank Rt.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Lendvai Beáta</dc:creator>
  <cp:lastModifiedBy>Starcz_A_index</cp:lastModifiedBy>
  <cp:revision>1746</cp:revision>
  <cp:lastPrinted>2007-04-05T21:03:41Z</cp:lastPrinted>
  <dcterms:created xsi:type="dcterms:W3CDTF">2007-01-12T13:51:02Z</dcterms:created>
  <dcterms:modified xsi:type="dcterms:W3CDTF">2010-11-24T23:01:07Z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le">
    <vt:lpwstr>1. dia</vt:lpwstr>
  </property>
  <property fmtid="{D5CDD505-2E9C-101B-9397-08002B2CF9AE}" pid="3" name="Final">
    <vt:bool>true</vt:bool>
  </property>
  <property fmtid="{D5CDD505-2E9C-101B-9397-08002B2CF9AE}" pid="4" name="Event">
    <vt:lpwstr/>
  </property>
  <property fmtid="{D5CDD505-2E9C-101B-9397-08002B2CF9AE}" pid="5" name="Delivery Date">
    <vt:lpwstr/>
  </property>
  <property fmtid="{D5CDD505-2E9C-101B-9397-08002B2CF9AE}" pid="6" name="docid">
    <vt:lpwstr>Investor Day, April 2007</vt:lpwstr>
  </property>
  <property fmtid="{D5CDD505-2E9C-101B-9397-08002B2CF9AE}" pid="7" name="NotesPageLayout">
    <vt:lpwstr>Message</vt:lpwstr>
  </property>
  <property fmtid="{D5CDD505-2E9C-101B-9397-08002B2CF9AE}" pid="8" name="DocIDPosition">
    <vt:i4>0</vt:i4>
  </property>
  <property fmtid="{D5CDD505-2E9C-101B-9397-08002B2CF9AE}" pid="9" name="DocIDinTitle">
    <vt:bool>true</vt:bool>
  </property>
  <property fmtid="{D5CDD505-2E9C-101B-9397-08002B2CF9AE}" pid="10" name="DocIDinSlide">
    <vt:bool>true</vt:bool>
  </property>
</Properties>
</file>